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handoutMasterIdLst>
    <p:handoutMasterId r:id="rId20"/>
  </p:handoutMasterIdLst>
  <p:sldIdLst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作者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0" autoAdjust="0"/>
    <p:restoredTop sz="86374"/>
  </p:normalViewPr>
  <p:slideViewPr>
    <p:cSldViewPr snapToGrid="0" showGuides="1">
      <p:cViewPr varScale="1">
        <p:scale>
          <a:sx n="127" d="100"/>
          <a:sy n="127" d="100"/>
        </p:scale>
        <p:origin x="1952" y="1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4" Type="http://schemas.openxmlformats.org/officeDocument/2006/relationships/commentAuthors" Target="commentAuthors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handoutMaster" Target="handoutMasters/handoutMaster1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/>
              <a:t>RNA</a:t>
            </a:r>
            <a:r>
              <a:rPr lang="zh-CN" altLang="en-US"/>
              <a:t>干扰技术一般都是有短干扰</a:t>
            </a:r>
            <a:r>
              <a:rPr lang="en-US" altLang="zh-CN"/>
              <a:t>RNA</a:t>
            </a:r>
            <a:r>
              <a:rPr lang="zh-CN" altLang="en-US"/>
              <a:t>来启动的，这里就设计了一种短发夹</a:t>
            </a:r>
            <a:r>
              <a:rPr lang="en-US" altLang="zh-CN"/>
              <a:t>RNA</a:t>
            </a:r>
            <a:r>
              <a:rPr lang="zh-CN" altLang="en-US"/>
              <a:t>，将质粒导入大肠杆菌，进行大量的</a:t>
            </a:r>
            <a:r>
              <a:rPr lang="zh-CN" altLang="en-US"/>
              <a:t>生产</a:t>
            </a:r>
            <a:endParaRPr lang="zh-CN" altLang="en-US"/>
          </a:p>
          <a:p>
            <a:r>
              <a:rPr lang="zh-CN" altLang="en-US"/>
              <a:t>有了短发夹</a:t>
            </a:r>
            <a:r>
              <a:rPr lang="en-US" altLang="zh-CN"/>
              <a:t>RNA</a:t>
            </a:r>
            <a:r>
              <a:rPr lang="zh-CN" altLang="en-US"/>
              <a:t>，把它们喷洒在稻田上，立枯丝核菌吸收短发夹</a:t>
            </a:r>
            <a:r>
              <a:rPr lang="en-US" altLang="zh-CN"/>
              <a:t>RNA</a:t>
            </a:r>
            <a:r>
              <a:rPr lang="zh-CN" altLang="en-US"/>
              <a:t>，在立枯丝核菌细胞内短发夹</a:t>
            </a:r>
            <a:r>
              <a:rPr lang="en-US" altLang="zh-CN"/>
              <a:t>RNA</a:t>
            </a:r>
            <a:r>
              <a:rPr lang="zh-CN" altLang="en-US"/>
              <a:t>被</a:t>
            </a:r>
            <a:r>
              <a:rPr lang="en-US" altLang="zh-CN"/>
              <a:t>Dicer</a:t>
            </a:r>
            <a:r>
              <a:rPr lang="zh-CN" altLang="en-US"/>
              <a:t>切割成短干扰</a:t>
            </a:r>
            <a:r>
              <a:rPr lang="en-US" altLang="zh-CN"/>
              <a:t>RNA</a:t>
            </a:r>
            <a:r>
              <a:rPr lang="zh-CN" altLang="en-US"/>
              <a:t>，这样就可以影响立枯丝核菌</a:t>
            </a:r>
            <a:r>
              <a:rPr lang="en-US" altLang="zh-CN"/>
              <a:t>mRNA</a:t>
            </a:r>
            <a:r>
              <a:rPr lang="zh-CN" altLang="en-US"/>
              <a:t>转录了</a:t>
            </a:r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我们用大肠杆菌生产</a:t>
            </a:r>
            <a:r>
              <a:rPr lang="en-US" altLang="zh-CN"/>
              <a:t>shRNA</a:t>
            </a:r>
            <a:r>
              <a:rPr lang="zh-CN" altLang="en-US"/>
              <a:t>，怎么得到</a:t>
            </a:r>
            <a:r>
              <a:rPr lang="en-US" altLang="zh-CN"/>
              <a:t>shRNA</a:t>
            </a:r>
            <a:r>
              <a:rPr lang="zh-CN" altLang="en-US"/>
              <a:t>呢，这里利用了一种蛋白质复合物</a:t>
            </a:r>
            <a:r>
              <a:rPr lang="en-US" altLang="zh-CN"/>
              <a:t>R-</a:t>
            </a:r>
            <a:r>
              <a:rPr lang="en-US" altLang="zh-CN"/>
              <a:t>body</a:t>
            </a:r>
            <a:endParaRPr lang="en-US" altLang="zh-CN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tags" Target="../tags/tag4.xml"/><Relationship Id="rId7" Type="http://schemas.openxmlformats.org/officeDocument/2006/relationships/image" Target="../media/image3.png"/><Relationship Id="rId6" Type="http://schemas.openxmlformats.org/officeDocument/2006/relationships/tags" Target="../tags/tag3.xml"/><Relationship Id="rId5" Type="http://schemas.openxmlformats.org/officeDocument/2006/relationships/image" Target="../media/image2.png"/><Relationship Id="rId4" Type="http://schemas.openxmlformats.org/officeDocument/2006/relationships/tags" Target="../tags/tag2.xml"/><Relationship Id="rId3" Type="http://schemas.openxmlformats.org/officeDocument/2006/relationships/image" Target="../media/image1.jpeg"/><Relationship Id="rId2" Type="http://schemas.openxmlformats.org/officeDocument/2006/relationships/tags" Target="../tags/tag1.xml"/><Relationship Id="rId14" Type="http://schemas.openxmlformats.org/officeDocument/2006/relationships/tags" Target="../tags/tag9.xml"/><Relationship Id="rId13" Type="http://schemas.openxmlformats.org/officeDocument/2006/relationships/tags" Target="../tags/tag8.xml"/><Relationship Id="rId12" Type="http://schemas.openxmlformats.org/officeDocument/2006/relationships/tags" Target="../tags/tag7.xml"/><Relationship Id="rId11" Type="http://schemas.openxmlformats.org/officeDocument/2006/relationships/tags" Target="../tags/tag6.xml"/><Relationship Id="rId10" Type="http://schemas.openxmlformats.org/officeDocument/2006/relationships/tags" Target="../tags/tag5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9" Type="http://schemas.openxmlformats.org/officeDocument/2006/relationships/tags" Target="../tags/tag77.xml"/><Relationship Id="rId8" Type="http://schemas.openxmlformats.org/officeDocument/2006/relationships/tags" Target="../tags/tag76.xml"/><Relationship Id="rId7" Type="http://schemas.openxmlformats.org/officeDocument/2006/relationships/image" Target="../media/image6.png"/><Relationship Id="rId6" Type="http://schemas.openxmlformats.org/officeDocument/2006/relationships/tags" Target="../tags/tag75.xml"/><Relationship Id="rId5" Type="http://schemas.openxmlformats.org/officeDocument/2006/relationships/image" Target="../media/image5.png"/><Relationship Id="rId4" Type="http://schemas.openxmlformats.org/officeDocument/2006/relationships/tags" Target="../tags/tag74.xml"/><Relationship Id="rId3" Type="http://schemas.openxmlformats.org/officeDocument/2006/relationships/image" Target="../media/image1.jpeg"/><Relationship Id="rId2" Type="http://schemas.openxmlformats.org/officeDocument/2006/relationships/tags" Target="../tags/tag73.xml"/><Relationship Id="rId11" Type="http://schemas.openxmlformats.org/officeDocument/2006/relationships/tags" Target="../tags/tag79.xml"/><Relationship Id="rId10" Type="http://schemas.openxmlformats.org/officeDocument/2006/relationships/tags" Target="../tags/tag7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png"/><Relationship Id="rId8" Type="http://schemas.openxmlformats.org/officeDocument/2006/relationships/tags" Target="../tags/tag83.xml"/><Relationship Id="rId7" Type="http://schemas.openxmlformats.org/officeDocument/2006/relationships/image" Target="../media/image3.png"/><Relationship Id="rId6" Type="http://schemas.openxmlformats.org/officeDocument/2006/relationships/tags" Target="../tags/tag82.xml"/><Relationship Id="rId5" Type="http://schemas.openxmlformats.org/officeDocument/2006/relationships/image" Target="../media/image2.png"/><Relationship Id="rId4" Type="http://schemas.openxmlformats.org/officeDocument/2006/relationships/tags" Target="../tags/tag81.xml"/><Relationship Id="rId3" Type="http://schemas.openxmlformats.org/officeDocument/2006/relationships/image" Target="../media/image1.jpeg"/><Relationship Id="rId2" Type="http://schemas.openxmlformats.org/officeDocument/2006/relationships/tags" Target="../tags/tag80.xml"/><Relationship Id="rId15" Type="http://schemas.openxmlformats.org/officeDocument/2006/relationships/tags" Target="../tags/tag89.xml"/><Relationship Id="rId14" Type="http://schemas.openxmlformats.org/officeDocument/2006/relationships/tags" Target="../tags/tag88.xml"/><Relationship Id="rId13" Type="http://schemas.openxmlformats.org/officeDocument/2006/relationships/tags" Target="../tags/tag87.xml"/><Relationship Id="rId12" Type="http://schemas.openxmlformats.org/officeDocument/2006/relationships/tags" Target="../tags/tag86.xml"/><Relationship Id="rId11" Type="http://schemas.openxmlformats.org/officeDocument/2006/relationships/tags" Target="../tags/tag85.xml"/><Relationship Id="rId10" Type="http://schemas.openxmlformats.org/officeDocument/2006/relationships/tags" Target="../tags/tag84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9" Type="http://schemas.openxmlformats.org/officeDocument/2006/relationships/tags" Target="../tags/tag94.xml"/><Relationship Id="rId8" Type="http://schemas.openxmlformats.org/officeDocument/2006/relationships/tags" Target="../tags/tag93.xml"/><Relationship Id="rId7" Type="http://schemas.openxmlformats.org/officeDocument/2006/relationships/image" Target="../media/image6.png"/><Relationship Id="rId6" Type="http://schemas.openxmlformats.org/officeDocument/2006/relationships/tags" Target="../tags/tag92.xml"/><Relationship Id="rId5" Type="http://schemas.openxmlformats.org/officeDocument/2006/relationships/image" Target="../media/image5.png"/><Relationship Id="rId4" Type="http://schemas.openxmlformats.org/officeDocument/2006/relationships/tags" Target="../tags/tag91.xml"/><Relationship Id="rId3" Type="http://schemas.openxmlformats.org/officeDocument/2006/relationships/image" Target="../media/image1.jpeg"/><Relationship Id="rId2" Type="http://schemas.openxmlformats.org/officeDocument/2006/relationships/tags" Target="../tags/tag90.xml"/><Relationship Id="rId11" Type="http://schemas.openxmlformats.org/officeDocument/2006/relationships/tags" Target="../tags/tag96.xml"/><Relationship Id="rId10" Type="http://schemas.openxmlformats.org/officeDocument/2006/relationships/tags" Target="../tags/tag95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9" Type="http://schemas.openxmlformats.org/officeDocument/2006/relationships/tags" Target="../tags/tag101.xml"/><Relationship Id="rId8" Type="http://schemas.openxmlformats.org/officeDocument/2006/relationships/tags" Target="../tags/tag100.xml"/><Relationship Id="rId7" Type="http://schemas.openxmlformats.org/officeDocument/2006/relationships/image" Target="../media/image6.png"/><Relationship Id="rId6" Type="http://schemas.openxmlformats.org/officeDocument/2006/relationships/tags" Target="../tags/tag99.xml"/><Relationship Id="rId5" Type="http://schemas.openxmlformats.org/officeDocument/2006/relationships/image" Target="../media/image5.png"/><Relationship Id="rId4" Type="http://schemas.openxmlformats.org/officeDocument/2006/relationships/tags" Target="../tags/tag98.xml"/><Relationship Id="rId3" Type="http://schemas.openxmlformats.org/officeDocument/2006/relationships/image" Target="../media/image1.jpeg"/><Relationship Id="rId2" Type="http://schemas.openxmlformats.org/officeDocument/2006/relationships/tags" Target="../tags/tag97.xml"/><Relationship Id="rId13" Type="http://schemas.openxmlformats.org/officeDocument/2006/relationships/tags" Target="../tags/tag105.xml"/><Relationship Id="rId12" Type="http://schemas.openxmlformats.org/officeDocument/2006/relationships/tags" Target="../tags/tag104.xml"/><Relationship Id="rId11" Type="http://schemas.openxmlformats.org/officeDocument/2006/relationships/tags" Target="../tags/tag103.xml"/><Relationship Id="rId10" Type="http://schemas.openxmlformats.org/officeDocument/2006/relationships/tags" Target="../tags/tag102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9" Type="http://schemas.openxmlformats.org/officeDocument/2006/relationships/tags" Target="../tags/tag111.xml"/><Relationship Id="rId8" Type="http://schemas.openxmlformats.org/officeDocument/2006/relationships/tags" Target="../tags/tag110.xml"/><Relationship Id="rId7" Type="http://schemas.openxmlformats.org/officeDocument/2006/relationships/tags" Target="../tags/tag109.xml"/><Relationship Id="rId6" Type="http://schemas.openxmlformats.org/officeDocument/2006/relationships/image" Target="../media/image6.png"/><Relationship Id="rId5" Type="http://schemas.openxmlformats.org/officeDocument/2006/relationships/tags" Target="../tags/tag108.xml"/><Relationship Id="rId4" Type="http://schemas.openxmlformats.org/officeDocument/2006/relationships/tags" Target="../tags/tag107.xml"/><Relationship Id="rId3" Type="http://schemas.openxmlformats.org/officeDocument/2006/relationships/image" Target="../media/image1.jpeg"/><Relationship Id="rId2" Type="http://schemas.openxmlformats.org/officeDocument/2006/relationships/tags" Target="../tags/tag106.xml"/><Relationship Id="rId12" Type="http://schemas.openxmlformats.org/officeDocument/2006/relationships/tags" Target="../tags/tag114.xml"/><Relationship Id="rId11" Type="http://schemas.openxmlformats.org/officeDocument/2006/relationships/tags" Target="../tags/tag113.xml"/><Relationship Id="rId10" Type="http://schemas.openxmlformats.org/officeDocument/2006/relationships/tags" Target="../tags/tag112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120.xml"/><Relationship Id="rId8" Type="http://schemas.openxmlformats.org/officeDocument/2006/relationships/tags" Target="../tags/tag119.xml"/><Relationship Id="rId7" Type="http://schemas.openxmlformats.org/officeDocument/2006/relationships/tags" Target="../tags/tag118.xml"/><Relationship Id="rId6" Type="http://schemas.openxmlformats.org/officeDocument/2006/relationships/image" Target="../media/image6.png"/><Relationship Id="rId5" Type="http://schemas.openxmlformats.org/officeDocument/2006/relationships/tags" Target="../tags/tag117.xml"/><Relationship Id="rId4" Type="http://schemas.openxmlformats.org/officeDocument/2006/relationships/tags" Target="../tags/tag116.xml"/><Relationship Id="rId3" Type="http://schemas.openxmlformats.org/officeDocument/2006/relationships/image" Target="../media/image1.jpeg"/><Relationship Id="rId2" Type="http://schemas.openxmlformats.org/officeDocument/2006/relationships/tags" Target="../tags/tag115.xml"/><Relationship Id="rId12" Type="http://schemas.openxmlformats.org/officeDocument/2006/relationships/tags" Target="../tags/tag123.xml"/><Relationship Id="rId11" Type="http://schemas.openxmlformats.org/officeDocument/2006/relationships/tags" Target="../tags/tag122.xml"/><Relationship Id="rId10" Type="http://schemas.openxmlformats.org/officeDocument/2006/relationships/tags" Target="../tags/tag121.xm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129.xml"/><Relationship Id="rId8" Type="http://schemas.openxmlformats.org/officeDocument/2006/relationships/tags" Target="../tags/tag128.xml"/><Relationship Id="rId7" Type="http://schemas.openxmlformats.org/officeDocument/2006/relationships/tags" Target="../tags/tag127.xml"/><Relationship Id="rId6" Type="http://schemas.openxmlformats.org/officeDocument/2006/relationships/image" Target="../media/image5.png"/><Relationship Id="rId5" Type="http://schemas.openxmlformats.org/officeDocument/2006/relationships/tags" Target="../tags/tag126.xml"/><Relationship Id="rId4" Type="http://schemas.openxmlformats.org/officeDocument/2006/relationships/tags" Target="../tags/tag125.xml"/><Relationship Id="rId3" Type="http://schemas.openxmlformats.org/officeDocument/2006/relationships/image" Target="../media/image1.jpeg"/><Relationship Id="rId2" Type="http://schemas.openxmlformats.org/officeDocument/2006/relationships/tags" Target="../tags/tag124.xml"/><Relationship Id="rId12" Type="http://schemas.openxmlformats.org/officeDocument/2006/relationships/tags" Target="../tags/tag132.xml"/><Relationship Id="rId11" Type="http://schemas.openxmlformats.org/officeDocument/2006/relationships/tags" Target="../tags/tag131.xml"/><Relationship Id="rId10" Type="http://schemas.openxmlformats.org/officeDocument/2006/relationships/tags" Target="../tags/tag130.xm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138.xml"/><Relationship Id="rId8" Type="http://schemas.openxmlformats.org/officeDocument/2006/relationships/tags" Target="../tags/tag137.xml"/><Relationship Id="rId7" Type="http://schemas.openxmlformats.org/officeDocument/2006/relationships/tags" Target="../tags/tag136.xml"/><Relationship Id="rId6" Type="http://schemas.openxmlformats.org/officeDocument/2006/relationships/image" Target="../media/image6.png"/><Relationship Id="rId5" Type="http://schemas.openxmlformats.org/officeDocument/2006/relationships/tags" Target="../tags/tag135.xml"/><Relationship Id="rId4" Type="http://schemas.openxmlformats.org/officeDocument/2006/relationships/tags" Target="../tags/tag134.xml"/><Relationship Id="rId3" Type="http://schemas.openxmlformats.org/officeDocument/2006/relationships/image" Target="../media/image1.jpeg"/><Relationship Id="rId2" Type="http://schemas.openxmlformats.org/officeDocument/2006/relationships/tags" Target="../tags/tag133.xml"/><Relationship Id="rId14" Type="http://schemas.openxmlformats.org/officeDocument/2006/relationships/tags" Target="../tags/tag143.xml"/><Relationship Id="rId13" Type="http://schemas.openxmlformats.org/officeDocument/2006/relationships/tags" Target="../tags/tag142.xml"/><Relationship Id="rId12" Type="http://schemas.openxmlformats.org/officeDocument/2006/relationships/tags" Target="../tags/tag141.xml"/><Relationship Id="rId11" Type="http://schemas.openxmlformats.org/officeDocument/2006/relationships/tags" Target="../tags/tag140.xml"/><Relationship Id="rId10" Type="http://schemas.openxmlformats.org/officeDocument/2006/relationships/tags" Target="../tags/tag139.xm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9" Type="http://schemas.openxmlformats.org/officeDocument/2006/relationships/tags" Target="../tags/tag148.xml"/><Relationship Id="rId8" Type="http://schemas.openxmlformats.org/officeDocument/2006/relationships/image" Target="../media/image6.png"/><Relationship Id="rId7" Type="http://schemas.openxmlformats.org/officeDocument/2006/relationships/tags" Target="../tags/tag147.xml"/><Relationship Id="rId6" Type="http://schemas.openxmlformats.org/officeDocument/2006/relationships/image" Target="../media/image5.png"/><Relationship Id="rId5" Type="http://schemas.openxmlformats.org/officeDocument/2006/relationships/tags" Target="../tags/tag146.xml"/><Relationship Id="rId4" Type="http://schemas.openxmlformats.org/officeDocument/2006/relationships/tags" Target="../tags/tag145.xml"/><Relationship Id="rId3" Type="http://schemas.openxmlformats.org/officeDocument/2006/relationships/image" Target="../media/image1.jpeg"/><Relationship Id="rId2" Type="http://schemas.openxmlformats.org/officeDocument/2006/relationships/tags" Target="../tags/tag144.xml"/><Relationship Id="rId13" Type="http://schemas.openxmlformats.org/officeDocument/2006/relationships/tags" Target="../tags/tag152.xml"/><Relationship Id="rId12" Type="http://schemas.openxmlformats.org/officeDocument/2006/relationships/tags" Target="../tags/tag151.xml"/><Relationship Id="rId11" Type="http://schemas.openxmlformats.org/officeDocument/2006/relationships/tags" Target="../tags/tag150.xml"/><Relationship Id="rId10" Type="http://schemas.openxmlformats.org/officeDocument/2006/relationships/tags" Target="../tags/tag149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9" Type="http://schemas.openxmlformats.org/officeDocument/2006/relationships/tags" Target="../tags/tag14.xml"/><Relationship Id="rId8" Type="http://schemas.openxmlformats.org/officeDocument/2006/relationships/tags" Target="../tags/tag13.xml"/><Relationship Id="rId7" Type="http://schemas.openxmlformats.org/officeDocument/2006/relationships/image" Target="../media/image6.png"/><Relationship Id="rId6" Type="http://schemas.openxmlformats.org/officeDocument/2006/relationships/tags" Target="../tags/tag12.xml"/><Relationship Id="rId5" Type="http://schemas.openxmlformats.org/officeDocument/2006/relationships/image" Target="../media/image5.png"/><Relationship Id="rId4" Type="http://schemas.openxmlformats.org/officeDocument/2006/relationships/tags" Target="../tags/tag11.xml"/><Relationship Id="rId3" Type="http://schemas.openxmlformats.org/officeDocument/2006/relationships/image" Target="../media/image1.jpeg"/><Relationship Id="rId2" Type="http://schemas.openxmlformats.org/officeDocument/2006/relationships/tags" Target="../tags/tag10.xml"/><Relationship Id="rId12" Type="http://schemas.openxmlformats.org/officeDocument/2006/relationships/tags" Target="../tags/tag17.xml"/><Relationship Id="rId11" Type="http://schemas.openxmlformats.org/officeDocument/2006/relationships/tags" Target="../tags/tag16.xml"/><Relationship Id="rId10" Type="http://schemas.openxmlformats.org/officeDocument/2006/relationships/tags" Target="../tags/tag15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9" Type="http://schemas.openxmlformats.org/officeDocument/2006/relationships/tags" Target="../tags/tag22.xml"/><Relationship Id="rId8" Type="http://schemas.openxmlformats.org/officeDocument/2006/relationships/tags" Target="../tags/tag21.xml"/><Relationship Id="rId7" Type="http://schemas.openxmlformats.org/officeDocument/2006/relationships/image" Target="../media/image8.png"/><Relationship Id="rId6" Type="http://schemas.openxmlformats.org/officeDocument/2006/relationships/tags" Target="../tags/tag20.xml"/><Relationship Id="rId5" Type="http://schemas.openxmlformats.org/officeDocument/2006/relationships/image" Target="../media/image7.png"/><Relationship Id="rId4" Type="http://schemas.openxmlformats.org/officeDocument/2006/relationships/tags" Target="../tags/tag19.xml"/><Relationship Id="rId3" Type="http://schemas.openxmlformats.org/officeDocument/2006/relationships/image" Target="../media/image1.jpeg"/><Relationship Id="rId2" Type="http://schemas.openxmlformats.org/officeDocument/2006/relationships/tags" Target="../tags/tag18.xml"/><Relationship Id="rId11" Type="http://schemas.openxmlformats.org/officeDocument/2006/relationships/tags" Target="../tags/tag24.xml"/><Relationship Id="rId10" Type="http://schemas.openxmlformats.org/officeDocument/2006/relationships/tags" Target="../tags/tag23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image" Target="../media/image6.png"/><Relationship Id="rId6" Type="http://schemas.openxmlformats.org/officeDocument/2006/relationships/tags" Target="../tags/tag27.xml"/><Relationship Id="rId5" Type="http://schemas.openxmlformats.org/officeDocument/2006/relationships/image" Target="../media/image5.png"/><Relationship Id="rId4" Type="http://schemas.openxmlformats.org/officeDocument/2006/relationships/tags" Target="../tags/tag26.xml"/><Relationship Id="rId3" Type="http://schemas.openxmlformats.org/officeDocument/2006/relationships/image" Target="../media/image1.jpeg"/><Relationship Id="rId2" Type="http://schemas.openxmlformats.org/officeDocument/2006/relationships/tags" Target="../tags/tag25.xml"/><Relationship Id="rId13" Type="http://schemas.openxmlformats.org/officeDocument/2006/relationships/tags" Target="../tags/tag33.xml"/><Relationship Id="rId12" Type="http://schemas.openxmlformats.org/officeDocument/2006/relationships/tags" Target="../tags/tag32.xml"/><Relationship Id="rId11" Type="http://schemas.openxmlformats.org/officeDocument/2006/relationships/tags" Target="../tags/tag31.xml"/><Relationship Id="rId10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38.xml"/><Relationship Id="rId8" Type="http://schemas.openxmlformats.org/officeDocument/2006/relationships/tags" Target="../tags/tag37.xml"/><Relationship Id="rId7" Type="http://schemas.openxmlformats.org/officeDocument/2006/relationships/image" Target="../media/image6.png"/><Relationship Id="rId6" Type="http://schemas.openxmlformats.org/officeDocument/2006/relationships/tags" Target="../tags/tag36.xml"/><Relationship Id="rId5" Type="http://schemas.openxmlformats.org/officeDocument/2006/relationships/image" Target="../media/image5.png"/><Relationship Id="rId4" Type="http://schemas.openxmlformats.org/officeDocument/2006/relationships/tags" Target="../tags/tag35.xml"/><Relationship Id="rId3" Type="http://schemas.openxmlformats.org/officeDocument/2006/relationships/image" Target="../media/image1.jpeg"/><Relationship Id="rId2" Type="http://schemas.openxmlformats.org/officeDocument/2006/relationships/tags" Target="../tags/tag34.xml"/><Relationship Id="rId15" Type="http://schemas.openxmlformats.org/officeDocument/2006/relationships/tags" Target="../tags/tag44.xml"/><Relationship Id="rId14" Type="http://schemas.openxmlformats.org/officeDocument/2006/relationships/tags" Target="../tags/tag43.xml"/><Relationship Id="rId13" Type="http://schemas.openxmlformats.org/officeDocument/2006/relationships/tags" Target="../tags/tag42.xml"/><Relationship Id="rId12" Type="http://schemas.openxmlformats.org/officeDocument/2006/relationships/tags" Target="../tags/tag41.xml"/><Relationship Id="rId11" Type="http://schemas.openxmlformats.org/officeDocument/2006/relationships/tags" Target="../tags/tag40.xml"/><Relationship Id="rId10" Type="http://schemas.openxmlformats.org/officeDocument/2006/relationships/tags" Target="../tags/tag39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9" Type="http://schemas.openxmlformats.org/officeDocument/2006/relationships/image" Target="../media/image10.png"/><Relationship Id="rId8" Type="http://schemas.openxmlformats.org/officeDocument/2006/relationships/tags" Target="../tags/tag48.xml"/><Relationship Id="rId7" Type="http://schemas.openxmlformats.org/officeDocument/2006/relationships/image" Target="../media/image9.png"/><Relationship Id="rId6" Type="http://schemas.openxmlformats.org/officeDocument/2006/relationships/tags" Target="../tags/tag47.xml"/><Relationship Id="rId5" Type="http://schemas.openxmlformats.org/officeDocument/2006/relationships/image" Target="../media/image3.png"/><Relationship Id="rId4" Type="http://schemas.openxmlformats.org/officeDocument/2006/relationships/tags" Target="../tags/tag46.xml"/><Relationship Id="rId3" Type="http://schemas.openxmlformats.org/officeDocument/2006/relationships/image" Target="../media/image1.jpeg"/><Relationship Id="rId2" Type="http://schemas.openxmlformats.org/officeDocument/2006/relationships/tags" Target="../tags/tag45.xml"/><Relationship Id="rId13" Type="http://schemas.openxmlformats.org/officeDocument/2006/relationships/tags" Target="../tags/tag52.xml"/><Relationship Id="rId12" Type="http://schemas.openxmlformats.org/officeDocument/2006/relationships/tags" Target="../tags/tag51.xml"/><Relationship Id="rId11" Type="http://schemas.openxmlformats.org/officeDocument/2006/relationships/tags" Target="../tags/tag50.xml"/><Relationship Id="rId10" Type="http://schemas.openxmlformats.org/officeDocument/2006/relationships/tags" Target="../tags/tag49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55.xml"/><Relationship Id="rId3" Type="http://schemas.openxmlformats.org/officeDocument/2006/relationships/tags" Target="../tags/tag54.xml"/><Relationship Id="rId2" Type="http://schemas.openxmlformats.org/officeDocument/2006/relationships/tags" Target="../tags/tag53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9" Type="http://schemas.openxmlformats.org/officeDocument/2006/relationships/tags" Target="../tags/tag60.xml"/><Relationship Id="rId8" Type="http://schemas.openxmlformats.org/officeDocument/2006/relationships/tags" Target="../tags/tag59.xml"/><Relationship Id="rId7" Type="http://schemas.openxmlformats.org/officeDocument/2006/relationships/image" Target="../media/image6.png"/><Relationship Id="rId6" Type="http://schemas.openxmlformats.org/officeDocument/2006/relationships/tags" Target="../tags/tag58.xml"/><Relationship Id="rId5" Type="http://schemas.openxmlformats.org/officeDocument/2006/relationships/image" Target="../media/image5.png"/><Relationship Id="rId4" Type="http://schemas.openxmlformats.org/officeDocument/2006/relationships/tags" Target="../tags/tag57.xml"/><Relationship Id="rId3" Type="http://schemas.openxmlformats.org/officeDocument/2006/relationships/image" Target="../media/image1.jpeg"/><Relationship Id="rId2" Type="http://schemas.openxmlformats.org/officeDocument/2006/relationships/tags" Target="../tags/tag56.xml"/><Relationship Id="rId13" Type="http://schemas.openxmlformats.org/officeDocument/2006/relationships/tags" Target="../tags/tag64.xml"/><Relationship Id="rId12" Type="http://schemas.openxmlformats.org/officeDocument/2006/relationships/tags" Target="../tags/tag63.xml"/><Relationship Id="rId11" Type="http://schemas.openxmlformats.org/officeDocument/2006/relationships/tags" Target="../tags/tag62.xml"/><Relationship Id="rId10" Type="http://schemas.openxmlformats.org/officeDocument/2006/relationships/tags" Target="../tags/tag61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9" Type="http://schemas.openxmlformats.org/officeDocument/2006/relationships/tags" Target="../tags/tag69.xml"/><Relationship Id="rId8" Type="http://schemas.openxmlformats.org/officeDocument/2006/relationships/tags" Target="../tags/tag68.xml"/><Relationship Id="rId7" Type="http://schemas.openxmlformats.org/officeDocument/2006/relationships/image" Target="../media/image6.png"/><Relationship Id="rId6" Type="http://schemas.openxmlformats.org/officeDocument/2006/relationships/tags" Target="../tags/tag67.xml"/><Relationship Id="rId5" Type="http://schemas.openxmlformats.org/officeDocument/2006/relationships/image" Target="../media/image5.png"/><Relationship Id="rId4" Type="http://schemas.openxmlformats.org/officeDocument/2006/relationships/tags" Target="../tags/tag66.xml"/><Relationship Id="rId3" Type="http://schemas.openxmlformats.org/officeDocument/2006/relationships/image" Target="../media/image1.jpeg"/><Relationship Id="rId2" Type="http://schemas.openxmlformats.org/officeDocument/2006/relationships/tags" Target="../tags/tag65.xml"/><Relationship Id="rId12" Type="http://schemas.openxmlformats.org/officeDocument/2006/relationships/tags" Target="../tags/tag72.xml"/><Relationship Id="rId11" Type="http://schemas.openxmlformats.org/officeDocument/2006/relationships/tags" Target="../tags/tag71.xml"/><Relationship Id="rId10" Type="http://schemas.openxmlformats.org/officeDocument/2006/relationships/tags" Target="../tags/tag70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1"/>
          <p:cNvPicPr/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35" y="318"/>
            <a:ext cx="12191930" cy="6857683"/>
          </a:xfrm>
          <a:prstGeom prst="rect">
            <a:avLst/>
          </a:prstGeom>
        </p:spPr>
      </p:pic>
      <p:pic>
        <p:nvPicPr>
          <p:cNvPr id="4" name="图片 3" descr="4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rcRect l="30372" t="49972" r="-2164" b="-13172"/>
          <a:stretch>
            <a:fillRect/>
          </a:stretch>
        </p:blipFill>
        <p:spPr>
          <a:xfrm>
            <a:off x="0" y="635"/>
            <a:ext cx="1727835" cy="1523440"/>
          </a:xfrm>
          <a:prstGeom prst="rect">
            <a:avLst/>
          </a:prstGeom>
        </p:spPr>
      </p:pic>
      <p:pic>
        <p:nvPicPr>
          <p:cNvPr id="5" name="图片 4" descr="5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rcRect l="17882" r="11938"/>
          <a:stretch>
            <a:fillRect/>
          </a:stretch>
        </p:blipFill>
        <p:spPr>
          <a:xfrm>
            <a:off x="0" y="5891529"/>
            <a:ext cx="893398" cy="965836"/>
          </a:xfrm>
          <a:prstGeom prst="rect">
            <a:avLst/>
          </a:prstGeom>
        </p:spPr>
      </p:pic>
      <p:pic>
        <p:nvPicPr>
          <p:cNvPr id="8" name="图片 7" descr="6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/>
          <a:srcRect l="-13704" t="-23134" r="7756" b="-13594"/>
          <a:stretch>
            <a:fillRect/>
          </a:stretch>
        </p:blipFill>
        <p:spPr>
          <a:xfrm>
            <a:off x="6536690" y="2096"/>
            <a:ext cx="5655297" cy="6854444"/>
          </a:xfrm>
          <a:prstGeom prst="rect">
            <a:avLst/>
          </a:prstGeom>
        </p:spPr>
      </p:pic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2" name="标题 1"/>
          <p:cNvSpPr/>
          <p:nvPr>
            <p:ph type="ctrTitle" idx="1" hasCustomPrompt="1"/>
            <p:custDataLst>
              <p:tags r:id="rId13"/>
            </p:custDataLst>
          </p:nvPr>
        </p:nvSpPr>
        <p:spPr>
          <a:xfrm>
            <a:off x="342265" y="2281262"/>
            <a:ext cx="6696697" cy="2245165"/>
          </a:xfrm>
          <a:noFill/>
        </p:spPr>
        <p:txBody>
          <a:bodyPr vert="horz" wrap="square" lIns="101600" tIns="38100" rIns="76200" bIns="381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buClrTx/>
              <a:buSzTx/>
              <a:buFontTx/>
              <a:buNone/>
              <a:defRPr kumimoji="0" lang="zh-CN" altLang="en-US" sz="6000" b="1" i="0" u="none" strike="noStrike" kern="1200" cap="none" spc="0" normalizeH="0" baseline="0" noProof="1" dirty="0">
                <a:solidFill>
                  <a:schemeClr val="accent1">
                    <a:lumMod val="75000"/>
                  </a:schemeClr>
                </a:solidFill>
                <a:uFillTx/>
                <a:latin typeface="Arial" panose="020B0604020202020204" pitchFamily="34" charset="0"/>
                <a:ea typeface="汉仪大黑简" panose="02010600000101010101" charset="-122"/>
                <a:cs typeface="+mn-cs"/>
              </a:defRPr>
            </a:lvl1pPr>
          </a:lstStyle>
          <a:p>
            <a:pPr lvl="0"/>
            <a:r>
              <a:rPr>
                <a:sym typeface="+mn-ea"/>
              </a:rPr>
              <a:t>编辑标题</a:t>
            </a:r>
            <a:endParaRPr>
              <a:sym typeface="+mn-ea"/>
            </a:endParaRPr>
          </a:p>
        </p:txBody>
      </p:sp>
      <p:sp>
        <p:nvSpPr>
          <p:cNvPr id="6" name="副标题 2"/>
          <p:cNvSpPr/>
          <p:nvPr>
            <p:ph type="subTitle" idx="2" hasCustomPrompt="1"/>
            <p:custDataLst>
              <p:tags r:id="rId14"/>
            </p:custDataLst>
          </p:nvPr>
        </p:nvSpPr>
        <p:spPr>
          <a:xfrm>
            <a:off x="342265" y="4561596"/>
            <a:ext cx="4234851" cy="596167"/>
          </a:xfrm>
          <a:noFill/>
        </p:spPr>
        <p:txBody>
          <a:bodyPr vert="horz" wrap="square" lIns="101600" tIns="0" rIns="82550" bIns="0" rtlCol="0">
            <a:normAutofit/>
          </a:bodyPr>
          <a:lstStyle>
            <a:lvl1pPr marL="0" marR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Tx/>
              <a:buNone/>
              <a:defRPr kumimoji="0" lang="zh-CN" altLang="en-US" sz="3000" b="1" i="0" u="none" strike="noStrike" kern="1200" cap="all" spc="400" normalizeH="0" baseline="0" noProof="1" dirty="0">
                <a:solidFill>
                  <a:schemeClr val="accent1">
                    <a:lumMod val="7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kern="1200" cap="none" spc="150" normalizeH="0" baseline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kern="1200" cap="none" spc="150" normalizeH="0" baseline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kern="1200" cap="none" spc="150" normalizeH="0" baseline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kern="1200" cap="none" spc="150" normalizeH="0" baseline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>
                <a:sym typeface="+mn-ea"/>
              </a:rPr>
              <a:t>单击此处编辑副标题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1"/>
          <p:cNvPicPr/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35" y="0"/>
            <a:ext cx="12191930" cy="6857365"/>
          </a:xfrm>
          <a:prstGeom prst="rect">
            <a:avLst/>
          </a:prstGeom>
        </p:spPr>
      </p:pic>
      <p:pic>
        <p:nvPicPr>
          <p:cNvPr id="13" name="图片 12" descr="9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rcRect l="60897" t="48346" r="-12483" b="-3135"/>
          <a:stretch>
            <a:fillRect/>
          </a:stretch>
        </p:blipFill>
        <p:spPr>
          <a:xfrm>
            <a:off x="2540" y="0"/>
            <a:ext cx="2200322" cy="2009763"/>
          </a:xfrm>
          <a:prstGeom prst="rect">
            <a:avLst/>
          </a:prstGeom>
        </p:spPr>
      </p:pic>
      <p:pic>
        <p:nvPicPr>
          <p:cNvPr id="11" name="图片 10" descr="10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rcRect l="-1886" t="7647" r="61734" b="46796"/>
          <a:stretch>
            <a:fillRect/>
          </a:stretch>
        </p:blipFill>
        <p:spPr>
          <a:xfrm>
            <a:off x="9990628" y="4861562"/>
            <a:ext cx="2203911" cy="1996425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solidFill>
                  <a:schemeClr val="dk1">
                    <a:tint val="75000"/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1"/>
            </p:custDataLst>
          </p:nvPr>
        </p:nvSpPr>
        <p:spPr>
          <a:xfrm>
            <a:off x="669930" y="952508"/>
            <a:ext cx="10852237" cy="5388907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1"/>
          <p:cNvPicPr/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35" y="318"/>
            <a:ext cx="12191930" cy="6857683"/>
          </a:xfrm>
          <a:prstGeom prst="rect">
            <a:avLst/>
          </a:prstGeom>
        </p:spPr>
      </p:pic>
      <p:pic>
        <p:nvPicPr>
          <p:cNvPr id="6" name="图片 5" descr="4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rcRect l="30372" t="49972" r="-2164" b="-13172"/>
          <a:stretch>
            <a:fillRect/>
          </a:stretch>
        </p:blipFill>
        <p:spPr>
          <a:xfrm>
            <a:off x="0" y="635"/>
            <a:ext cx="1727835" cy="1523440"/>
          </a:xfrm>
          <a:prstGeom prst="rect">
            <a:avLst/>
          </a:prstGeom>
        </p:spPr>
      </p:pic>
      <p:pic>
        <p:nvPicPr>
          <p:cNvPr id="2" name="图片 1" descr="5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rcRect l="17882" r="11938"/>
          <a:stretch>
            <a:fillRect/>
          </a:stretch>
        </p:blipFill>
        <p:spPr>
          <a:xfrm>
            <a:off x="0" y="5891529"/>
            <a:ext cx="893398" cy="965836"/>
          </a:xfrm>
          <a:prstGeom prst="rect">
            <a:avLst/>
          </a:prstGeom>
        </p:spPr>
      </p:pic>
      <p:pic>
        <p:nvPicPr>
          <p:cNvPr id="8" name="图片 7" descr="6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/>
          <a:srcRect l="-13704" t="-23134" r="7756" b="-13594"/>
          <a:stretch>
            <a:fillRect/>
          </a:stretch>
        </p:blipFill>
        <p:spPr>
          <a:xfrm>
            <a:off x="6536690" y="2096"/>
            <a:ext cx="5655297" cy="6854444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cxnSp>
        <p:nvCxnSpPr>
          <p:cNvPr id="9" name="直接连接符 8"/>
          <p:cNvCxnSpPr/>
          <p:nvPr>
            <p:custDataLst>
              <p:tags r:id="rId13"/>
            </p:custDataLst>
          </p:nvPr>
        </p:nvCxnSpPr>
        <p:spPr>
          <a:xfrm>
            <a:off x="365760" y="4107397"/>
            <a:ext cx="1264285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标题 1"/>
          <p:cNvSpPr/>
          <p:nvPr>
            <p:ph type="title" idx="2" hasCustomPrompt="1"/>
            <p:custDataLst>
              <p:tags r:id="rId14"/>
            </p:custDataLst>
          </p:nvPr>
        </p:nvSpPr>
        <p:spPr>
          <a:xfrm>
            <a:off x="342265" y="2372577"/>
            <a:ext cx="6696697" cy="1445260"/>
          </a:xfrm>
          <a:noFill/>
        </p:spPr>
        <p:txBody>
          <a:bodyPr vert="horz" wrap="square" lIns="0" tIns="38100" rIns="76200" bIns="38100" rtlCol="0" anchor="b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10000"/>
              </a:lnSpc>
              <a:spcBef>
                <a:spcPct val="0"/>
              </a:spcBef>
              <a:buClrTx/>
              <a:buSzTx/>
              <a:buFontTx/>
              <a:buNone/>
              <a:defRPr kumimoji="0" lang="zh-CN" altLang="en-US" sz="8000" b="1" i="0" u="none" strike="noStrike" kern="1200" cap="none" spc="0" normalizeH="0" baseline="0" noProof="1" dirty="0">
                <a:solidFill>
                  <a:schemeClr val="accent1">
                    <a:lumMod val="75000"/>
                  </a:schemeClr>
                </a:solidFill>
                <a:uFillTx/>
                <a:latin typeface="Arial" panose="020B0604020202020204" pitchFamily="34" charset="0"/>
                <a:ea typeface="汉仪大黑简" panose="02010600000101010101" charset="-122"/>
                <a:cs typeface="Arial" panose="020B0604020202020204" pitchFamily="34" charset="0"/>
              </a:defRPr>
            </a:lvl1pPr>
          </a:lstStyle>
          <a:p>
            <a:pPr lvl="0"/>
            <a:r>
              <a:rPr>
                <a:sym typeface="+mn-ea"/>
              </a:rPr>
              <a:t>编辑标题</a:t>
            </a:r>
            <a:endParaRPr>
              <a:sym typeface="+mn-ea"/>
            </a:endParaRPr>
          </a:p>
        </p:txBody>
      </p:sp>
      <p:sp>
        <p:nvSpPr>
          <p:cNvPr id="11" name="副标题 2"/>
          <p:cNvSpPr/>
          <p:nvPr>
            <p:ph type="subTitle" idx="3" hasCustomPrompt="1"/>
            <p:custDataLst>
              <p:tags r:id="rId15"/>
            </p:custDataLst>
          </p:nvPr>
        </p:nvSpPr>
        <p:spPr>
          <a:xfrm>
            <a:off x="342265" y="4286467"/>
            <a:ext cx="3959847" cy="779981"/>
          </a:xfrm>
          <a:noFill/>
        </p:spPr>
        <p:txBody>
          <a:bodyPr vert="horz" wrap="square" lIns="0" tIns="0" rIns="82550" bIns="0" rtlCol="0">
            <a:normAutofit/>
          </a:bodyPr>
          <a:lstStyle>
            <a:lvl1pPr marL="0" marR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Tx/>
              <a:buNone/>
              <a:defRPr kumimoji="0" lang="zh-CN" altLang="en-US" sz="3200" b="1" i="0" u="none" strike="noStrike" kern="1200" cap="all" spc="600" normalizeH="0" baseline="0" noProof="1" dirty="0">
                <a:solidFill>
                  <a:schemeClr val="accent1">
                    <a:lumMod val="75000"/>
                  </a:schemeClr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sz="1600" u="none" strike="noStrike" kern="1200" cap="none" spc="150" normalizeH="0" baseline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kern="1200" cap="none" spc="150" normalizeH="0" baseline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kern="1200" cap="none" spc="150" normalizeH="0" baseline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sz="1600" u="none" strike="noStrike" kern="1200" cap="none" spc="150" normalizeH="0" baseline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>
                <a:sym typeface="+mn-ea"/>
              </a:rPr>
              <a:t>单击此处编辑副标题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1"/>
          <p:cNvPicPr/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35" y="0"/>
            <a:ext cx="12191930" cy="6857365"/>
          </a:xfrm>
          <a:prstGeom prst="rect">
            <a:avLst/>
          </a:prstGeom>
        </p:spPr>
      </p:pic>
      <p:pic>
        <p:nvPicPr>
          <p:cNvPr id="13" name="图片 12" descr="9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rcRect l="60897" t="48346" r="-12483" b="-3135"/>
          <a:stretch>
            <a:fillRect/>
          </a:stretch>
        </p:blipFill>
        <p:spPr>
          <a:xfrm>
            <a:off x="2540" y="0"/>
            <a:ext cx="2200322" cy="2009763"/>
          </a:xfrm>
          <a:prstGeom prst="rect">
            <a:avLst/>
          </a:prstGeom>
        </p:spPr>
      </p:pic>
      <p:pic>
        <p:nvPicPr>
          <p:cNvPr id="11" name="图片 10" descr="10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rcRect l="-1886" t="7647" r="61734" b="46796"/>
          <a:stretch>
            <a:fillRect/>
          </a:stretch>
        </p:blipFill>
        <p:spPr>
          <a:xfrm>
            <a:off x="9990628" y="4861562"/>
            <a:ext cx="2203911" cy="199642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1"/>
          <p:cNvPicPr/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35" y="635"/>
            <a:ext cx="12191930" cy="6857365"/>
          </a:xfrm>
          <a:prstGeom prst="rect">
            <a:avLst/>
          </a:prstGeom>
        </p:spPr>
      </p:pic>
      <p:pic>
        <p:nvPicPr>
          <p:cNvPr id="13" name="图片 12" descr="9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rcRect l="60897" t="48346" r="-12483" b="-3135"/>
          <a:stretch>
            <a:fillRect/>
          </a:stretch>
        </p:blipFill>
        <p:spPr>
          <a:xfrm>
            <a:off x="2540" y="0"/>
            <a:ext cx="2200322" cy="2009763"/>
          </a:xfrm>
          <a:prstGeom prst="rect">
            <a:avLst/>
          </a:prstGeom>
        </p:spPr>
      </p:pic>
      <p:pic>
        <p:nvPicPr>
          <p:cNvPr id="11" name="图片 10" descr="10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rcRect l="-1886" t="7647" r="61734" b="46796"/>
          <a:stretch>
            <a:fillRect/>
          </a:stretch>
        </p:blipFill>
        <p:spPr>
          <a:xfrm>
            <a:off x="9990628" y="4861562"/>
            <a:ext cx="2203911" cy="1996425"/>
          </a:xfrm>
          <a:prstGeom prst="rect">
            <a:avLst/>
          </a:prstGeom>
        </p:spPr>
      </p:pic>
      <p:sp>
        <p:nvSpPr>
          <p:cNvPr id="6" name="矩形 5"/>
          <p:cNvSpPr/>
          <p:nvPr>
            <p:custDataLst>
              <p:tags r:id="rId8"/>
            </p:custDataLst>
          </p:nvPr>
        </p:nvSpPr>
        <p:spPr>
          <a:xfrm>
            <a:off x="292800" y="304200"/>
            <a:ext cx="11606400" cy="6249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1281600" y="1249200"/>
            <a:ext cx="9626400" cy="723600"/>
          </a:xfrm>
        </p:spPr>
        <p:txBody>
          <a:bodyPr anchor="ctr"/>
          <a:lstStyle>
            <a:lvl1pPr>
              <a:defRPr sz="3200"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0"/>
            </p:custDataLst>
          </p:nvPr>
        </p:nvSpPr>
        <p:spPr>
          <a:xfrm>
            <a:off x="1281113" y="2163600"/>
            <a:ext cx="9626600" cy="3445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1"/>
          <p:cNvPicPr/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35" y="635"/>
            <a:ext cx="12191930" cy="6857365"/>
          </a:xfrm>
          <a:prstGeom prst="rect">
            <a:avLst/>
          </a:prstGeom>
        </p:spPr>
      </p:pic>
      <p:sp>
        <p:nvSpPr>
          <p:cNvPr id="6" name="矩形 5"/>
          <p:cNvSpPr/>
          <p:nvPr>
            <p:custDataLst>
              <p:tags r:id="rId4"/>
            </p:custDataLst>
          </p:nvPr>
        </p:nvSpPr>
        <p:spPr>
          <a:xfrm>
            <a:off x="0" y="-8255"/>
            <a:ext cx="4823460" cy="686625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lvl="0" algn="ctr"/>
            <a:endParaRPr lang="en-US" altLang="zh-CN" dirty="0">
              <a:solidFill>
                <a:schemeClr val="lt1"/>
              </a:solidFill>
              <a:sym typeface="+mn-ea"/>
            </a:endParaRPr>
          </a:p>
        </p:txBody>
      </p:sp>
      <p:pic>
        <p:nvPicPr>
          <p:cNvPr id="11" name="图片 10" descr="10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rcRect l="-1886" t="7647" r="61734" b="46796"/>
          <a:stretch>
            <a:fillRect/>
          </a:stretch>
        </p:blipFill>
        <p:spPr>
          <a:xfrm>
            <a:off x="10331281" y="5170160"/>
            <a:ext cx="1863246" cy="168783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7"/>
            </p:custDataLst>
          </p:nvPr>
        </p:nvSpPr>
        <p:spPr>
          <a:xfrm>
            <a:off x="583200" y="770400"/>
            <a:ext cx="3960000" cy="882000"/>
          </a:xfrm>
        </p:spPr>
        <p:txBody>
          <a:bodyPr anchor="ctr" anchorCtr="0"/>
          <a:lstStyle>
            <a:lvl1pPr>
              <a:defRPr sz="3600"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1"/>
            </p:custDataLst>
          </p:nvPr>
        </p:nvSpPr>
        <p:spPr>
          <a:xfrm>
            <a:off x="586800" y="1764000"/>
            <a:ext cx="3956400" cy="4093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2"/>
            </p:custDataLst>
          </p:nvPr>
        </p:nvSpPr>
        <p:spPr>
          <a:xfrm>
            <a:off x="5101200" y="769938"/>
            <a:ext cx="6480000" cy="5087937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1"/>
          <p:cNvPicPr/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35" y="635"/>
            <a:ext cx="12191930" cy="6857365"/>
          </a:xfrm>
          <a:prstGeom prst="rect">
            <a:avLst/>
          </a:prstGeom>
        </p:spPr>
      </p:pic>
      <p:sp>
        <p:nvSpPr>
          <p:cNvPr id="6" name="矩形 5"/>
          <p:cNvSpPr/>
          <p:nvPr>
            <p:custDataLst>
              <p:tags r:id="rId4"/>
            </p:custDataLst>
          </p:nvPr>
        </p:nvSpPr>
        <p:spPr>
          <a:xfrm>
            <a:off x="0" y="0"/>
            <a:ext cx="12192000" cy="2664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lvl="0" algn="ctr"/>
            <a:endParaRPr lang="en-US" altLang="zh-CN">
              <a:solidFill>
                <a:schemeClr val="lt1"/>
              </a:solidFill>
              <a:sym typeface="+mn-ea"/>
            </a:endParaRPr>
          </a:p>
        </p:txBody>
      </p:sp>
      <p:pic>
        <p:nvPicPr>
          <p:cNvPr id="11" name="图片 10" descr="10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rcRect l="-1886" t="7647" r="61734" b="46796"/>
          <a:stretch>
            <a:fillRect/>
          </a:stretch>
        </p:blipFill>
        <p:spPr>
          <a:xfrm>
            <a:off x="10624544" y="5435817"/>
            <a:ext cx="1569983" cy="142217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612000" y="781200"/>
            <a:ext cx="10976400" cy="626400"/>
          </a:xfrm>
        </p:spPr>
        <p:txBody>
          <a:bodyPr anchor="ctr"/>
          <a:lstStyle>
            <a:lvl1pPr algn="ctr">
              <a:defRPr sz="3600"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1"/>
            </p:custDataLst>
          </p:nvPr>
        </p:nvSpPr>
        <p:spPr>
          <a:xfrm>
            <a:off x="612000" y="1659600"/>
            <a:ext cx="10975975" cy="828000"/>
          </a:xfrm>
        </p:spPr>
        <p:txBody>
          <a:bodyPr/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2"/>
            </p:custDataLst>
          </p:nvPr>
        </p:nvSpPr>
        <p:spPr>
          <a:xfrm>
            <a:off x="612775" y="2808000"/>
            <a:ext cx="10965600" cy="34308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1"/>
          <p:cNvPicPr/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35" y="635"/>
            <a:ext cx="12191930" cy="6857365"/>
          </a:xfrm>
          <a:prstGeom prst="rect">
            <a:avLst/>
          </a:prstGeom>
        </p:spPr>
      </p:pic>
      <p:sp>
        <p:nvSpPr>
          <p:cNvPr id="6" name="矩形 5"/>
          <p:cNvSpPr/>
          <p:nvPr>
            <p:custDataLst>
              <p:tags r:id="rId4"/>
            </p:custDataLst>
          </p:nvPr>
        </p:nvSpPr>
        <p:spPr>
          <a:xfrm>
            <a:off x="0" y="5029836"/>
            <a:ext cx="12192000" cy="1828799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lvl="0" algn="ctr"/>
            <a:endParaRPr lang="en-US" altLang="zh-CN">
              <a:solidFill>
                <a:schemeClr val="lt1"/>
              </a:solidFill>
              <a:sym typeface="+mn-ea"/>
            </a:endParaRPr>
          </a:p>
        </p:txBody>
      </p:sp>
      <p:pic>
        <p:nvPicPr>
          <p:cNvPr id="13" name="图片 12" descr="9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rcRect l="60897" t="48346" r="-12483" b="-3135"/>
          <a:stretch>
            <a:fillRect/>
          </a:stretch>
        </p:blipFill>
        <p:spPr>
          <a:xfrm>
            <a:off x="2540" y="0"/>
            <a:ext cx="2200322" cy="2009763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604800" y="669600"/>
            <a:ext cx="10976400" cy="565200"/>
          </a:xfrm>
        </p:spPr>
        <p:txBody>
          <a:bodyPr anchor="ctr" anchorCtr="0"/>
          <a:lstStyle>
            <a:lvl1pPr algn="ctr">
              <a:defRPr sz="3200"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1"/>
            </p:custDataLst>
          </p:nvPr>
        </p:nvSpPr>
        <p:spPr>
          <a:xfrm>
            <a:off x="604837" y="1681200"/>
            <a:ext cx="10990800" cy="321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12"/>
            </p:custDataLst>
          </p:nvPr>
        </p:nvSpPr>
        <p:spPr>
          <a:xfrm>
            <a:off x="594000" y="5180400"/>
            <a:ext cx="11001600" cy="10116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1"/>
          <p:cNvPicPr/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35" y="635"/>
            <a:ext cx="12191930" cy="6857365"/>
          </a:xfrm>
          <a:prstGeom prst="rect">
            <a:avLst/>
          </a:prstGeom>
        </p:spPr>
      </p:pic>
      <p:sp>
        <p:nvSpPr>
          <p:cNvPr id="8" name="矩形 7"/>
          <p:cNvSpPr/>
          <p:nvPr>
            <p:custDataLst>
              <p:tags r:id="rId4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lvl="0" algn="ctr"/>
            <a:endParaRPr lang="en-US" altLang="zh-CN">
              <a:solidFill>
                <a:schemeClr val="lt1"/>
              </a:solidFill>
              <a:sym typeface="+mn-ea"/>
            </a:endParaRPr>
          </a:p>
        </p:txBody>
      </p:sp>
      <p:pic>
        <p:nvPicPr>
          <p:cNvPr id="6" name="图片 5" descr="10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rcRect l="-1886" t="7647" r="61734" b="46796"/>
          <a:stretch>
            <a:fillRect/>
          </a:stretch>
        </p:blipFill>
        <p:spPr>
          <a:xfrm>
            <a:off x="10503205" y="5325890"/>
            <a:ext cx="1691336" cy="1532106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579600" y="237600"/>
            <a:ext cx="11037600" cy="441964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1"/>
            </p:custDataLst>
          </p:nvPr>
        </p:nvSpPr>
        <p:spPr>
          <a:xfrm>
            <a:off x="579600" y="1663200"/>
            <a:ext cx="5342400" cy="28944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2"/>
            </p:custDataLst>
          </p:nvPr>
        </p:nvSpPr>
        <p:spPr>
          <a:xfrm>
            <a:off x="6242400" y="1663200"/>
            <a:ext cx="5367600" cy="28944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13"/>
            </p:custDataLst>
          </p:nvPr>
        </p:nvSpPr>
        <p:spPr>
          <a:xfrm>
            <a:off x="572400" y="4816800"/>
            <a:ext cx="5342400" cy="78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4"/>
            </p:custDataLst>
          </p:nvPr>
        </p:nvSpPr>
        <p:spPr>
          <a:xfrm>
            <a:off x="6253200" y="4813200"/>
            <a:ext cx="5367600" cy="78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1"/>
          <p:cNvPicPr/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35" y="0"/>
            <a:ext cx="12191930" cy="6857365"/>
          </a:xfrm>
          <a:prstGeom prst="rect">
            <a:avLst/>
          </a:prstGeom>
        </p:spPr>
      </p:pic>
      <p:sp>
        <p:nvSpPr>
          <p:cNvPr id="6" name="矩形 5"/>
          <p:cNvSpPr/>
          <p:nvPr>
            <p:custDataLst>
              <p:tags r:id="rId4"/>
            </p:custDataLst>
          </p:nvPr>
        </p:nvSpPr>
        <p:spPr>
          <a:xfrm>
            <a:off x="0" y="959224"/>
            <a:ext cx="12192000" cy="4939553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lvl="0" algn="ctr"/>
            <a:endParaRPr lang="en-US" altLang="zh-CN">
              <a:solidFill>
                <a:schemeClr val="lt1"/>
              </a:solidFill>
              <a:sym typeface="+mn-ea"/>
            </a:endParaRPr>
          </a:p>
        </p:txBody>
      </p:sp>
      <p:pic>
        <p:nvPicPr>
          <p:cNvPr id="13" name="图片 12" descr="9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rcRect l="60897" t="48346" r="-12483" b="-3135"/>
          <a:stretch>
            <a:fillRect/>
          </a:stretch>
        </p:blipFill>
        <p:spPr>
          <a:xfrm>
            <a:off x="2541" y="0"/>
            <a:ext cx="1580000" cy="1443164"/>
          </a:xfrm>
          <a:prstGeom prst="rect">
            <a:avLst/>
          </a:prstGeom>
        </p:spPr>
      </p:pic>
      <p:pic>
        <p:nvPicPr>
          <p:cNvPr id="11" name="图片 10" descr="10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rcRect l="-1886" t="7647" r="61734" b="46796"/>
          <a:stretch>
            <a:fillRect/>
          </a:stretch>
        </p:blipFill>
        <p:spPr>
          <a:xfrm>
            <a:off x="10543650" y="5362532"/>
            <a:ext cx="1650889" cy="149546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1522800" y="1339200"/>
            <a:ext cx="9144000" cy="2386800"/>
          </a:xfrm>
        </p:spPr>
        <p:txBody>
          <a:bodyPr anchor="b"/>
          <a:lstStyle>
            <a:lvl1pPr algn="ctr">
              <a:defRPr sz="6000"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3"/>
            </p:custDataLst>
          </p:nvPr>
        </p:nvSpPr>
        <p:spPr>
          <a:xfrm>
            <a:off x="1522413" y="3862800"/>
            <a:ext cx="9144000" cy="1656000"/>
          </a:xfrm>
        </p:spPr>
        <p:txBody>
          <a:bodyPr/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1"/>
          <p:cNvPicPr/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35" y="0"/>
            <a:ext cx="12191930" cy="6857365"/>
          </a:xfrm>
          <a:prstGeom prst="rect">
            <a:avLst/>
          </a:prstGeom>
        </p:spPr>
      </p:pic>
      <p:pic>
        <p:nvPicPr>
          <p:cNvPr id="13" name="图片 12" descr="9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rcRect l="60897" t="48346" r="-12483" b="-3135"/>
          <a:stretch>
            <a:fillRect/>
          </a:stretch>
        </p:blipFill>
        <p:spPr>
          <a:xfrm>
            <a:off x="2540" y="0"/>
            <a:ext cx="2200322" cy="2009763"/>
          </a:xfrm>
          <a:prstGeom prst="rect">
            <a:avLst/>
          </a:prstGeom>
        </p:spPr>
      </p:pic>
      <p:pic>
        <p:nvPicPr>
          <p:cNvPr id="11" name="图片 10" descr="10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rcRect l="-1886" t="7647" r="61734" b="46796"/>
          <a:stretch>
            <a:fillRect/>
          </a:stretch>
        </p:blipFill>
        <p:spPr>
          <a:xfrm>
            <a:off x="9990628" y="4861562"/>
            <a:ext cx="2203911" cy="199642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9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solidFill>
                  <a:schemeClr val="dk1">
                    <a:tint val="75000"/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1"/>
          <p:cNvPicPr/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829" y="497"/>
            <a:ext cx="12191930" cy="6857325"/>
          </a:xfrm>
          <a:prstGeom prst="rect">
            <a:avLst/>
          </a:prstGeom>
        </p:spPr>
      </p:pic>
      <p:pic>
        <p:nvPicPr>
          <p:cNvPr id="3" name="图片 2" descr="2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rcRect l="11669" t="-22312" r="13"/>
          <a:stretch>
            <a:fillRect/>
          </a:stretch>
        </p:blipFill>
        <p:spPr>
          <a:xfrm>
            <a:off x="159" y="2349183"/>
            <a:ext cx="4208780" cy="4508500"/>
          </a:xfrm>
          <a:prstGeom prst="rect">
            <a:avLst/>
          </a:prstGeom>
        </p:spPr>
      </p:pic>
      <p:pic>
        <p:nvPicPr>
          <p:cNvPr id="13" name="图片 12" descr="3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rcRect l="-22234" t="-11007" r="32857" b="-14362"/>
          <a:stretch>
            <a:fillRect/>
          </a:stretch>
        </p:blipFill>
        <p:spPr>
          <a:xfrm>
            <a:off x="10371931" y="318"/>
            <a:ext cx="1820863" cy="2518945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标题 2"/>
          <p:cNvSpPr/>
          <p:nvPr>
            <p:ph type="ctrTitle" idx="1" hasCustomPrompt="1"/>
            <p:custDataLst>
              <p:tags r:id="rId11"/>
            </p:custDataLst>
          </p:nvPr>
        </p:nvSpPr>
        <p:spPr>
          <a:xfrm>
            <a:off x="-635" y="2942241"/>
            <a:ext cx="12192622" cy="1938020"/>
          </a:xfrm>
          <a:noFill/>
        </p:spPr>
        <p:txBody>
          <a:bodyPr vert="horz" wrap="square" lIns="101600" tIns="38100" rIns="76200" bIns="38100" rtlCol="0" anchor="t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kumimoji="0" lang="zh-CN" altLang="en-US" sz="6000" b="0" i="0" u="none" strike="noStrike" kern="1200" cap="none" spc="300" normalizeH="0" baseline="0" noProof="1" dirty="0">
                <a:solidFill>
                  <a:schemeClr val="accent1">
                    <a:lumMod val="75000"/>
                  </a:schemeClr>
                </a:solidFill>
                <a:uFillTx/>
                <a:latin typeface="Arial" panose="020B0604020202020204" pitchFamily="34" charset="0"/>
                <a:ea typeface="汉仪大黑简" panose="02010600000101010101" charset="-122"/>
                <a:cs typeface="+mn-cs"/>
              </a:defRPr>
            </a:lvl1pPr>
          </a:lstStyle>
          <a:p>
            <a:pPr lvl="0"/>
            <a:r>
              <a:rPr>
                <a:sym typeface="+mn-ea"/>
              </a:rPr>
              <a:t>编辑标题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1"/>
          <p:cNvPicPr/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35" y="0"/>
            <a:ext cx="12191930" cy="6857365"/>
          </a:xfrm>
          <a:prstGeom prst="rect">
            <a:avLst/>
          </a:prstGeom>
        </p:spPr>
      </p:pic>
      <p:pic>
        <p:nvPicPr>
          <p:cNvPr id="13" name="图片 12" descr="9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rcRect l="60897" t="48346" r="-12483" b="-3135"/>
          <a:stretch>
            <a:fillRect/>
          </a:stretch>
        </p:blipFill>
        <p:spPr>
          <a:xfrm>
            <a:off x="2540" y="0"/>
            <a:ext cx="2200322" cy="2009763"/>
          </a:xfrm>
          <a:prstGeom prst="rect">
            <a:avLst/>
          </a:prstGeom>
        </p:spPr>
      </p:pic>
      <p:pic>
        <p:nvPicPr>
          <p:cNvPr id="11" name="图片 10" descr="10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rcRect l="-1886" t="7647" r="61734" b="46796"/>
          <a:stretch>
            <a:fillRect/>
          </a:stretch>
        </p:blipFill>
        <p:spPr>
          <a:xfrm>
            <a:off x="9990628" y="4861562"/>
            <a:ext cx="2203911" cy="199642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9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10"/>
            </p:custDataLst>
          </p:nvPr>
        </p:nvSpPr>
        <p:spPr>
          <a:xfrm>
            <a:off x="6238877" y="952508"/>
            <a:ext cx="5283242" cy="5388907"/>
          </a:xfrm>
        </p:spPr>
        <p:txBody>
          <a:bodyPr lIns="90170" tIns="46990" rIns="90170" bIns="46990">
            <a:normAutofit/>
          </a:bodyPr>
          <a:lstStyle>
            <a:lvl1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  <a:lvl2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2pPr>
            <a:lvl3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3pPr>
            <a:lvl4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4pPr>
            <a:lvl5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/>
          <a:lstStyle>
            <a:lvl1pPr>
              <a:defRPr>
                <a:solidFill>
                  <a:schemeClr val="dk1">
                    <a:tint val="75000"/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1"/>
          <p:cNvPicPr/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35" y="0"/>
            <a:ext cx="12191930" cy="6857365"/>
          </a:xfrm>
          <a:prstGeom prst="rect">
            <a:avLst/>
          </a:prstGeom>
        </p:spPr>
      </p:pic>
      <p:pic>
        <p:nvPicPr>
          <p:cNvPr id="13" name="图片 12" descr="9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rcRect l="60897" t="48346" r="-12483" b="-3135"/>
          <a:stretch>
            <a:fillRect/>
          </a:stretch>
        </p:blipFill>
        <p:spPr>
          <a:xfrm>
            <a:off x="2540" y="0"/>
            <a:ext cx="2200322" cy="2009763"/>
          </a:xfrm>
          <a:prstGeom prst="rect">
            <a:avLst/>
          </a:prstGeom>
        </p:spPr>
      </p:pic>
      <p:pic>
        <p:nvPicPr>
          <p:cNvPr id="11" name="图片 10" descr="10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rcRect l="-1886" t="7647" r="61734" b="46796"/>
          <a:stretch>
            <a:fillRect/>
          </a:stretch>
        </p:blipFill>
        <p:spPr>
          <a:xfrm>
            <a:off x="9990628" y="4861562"/>
            <a:ext cx="2203911" cy="199642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9"/>
            </p:custDataLst>
          </p:nvPr>
        </p:nvSpPr>
        <p:spPr>
          <a:xfrm>
            <a:off x="669930" y="952508"/>
            <a:ext cx="5283242" cy="381003"/>
          </a:xfrm>
        </p:spPr>
        <p:txBody>
          <a:bodyPr lIns="90170" tIns="46990" rIns="90170" bIns="46990" anchor="ctr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黑 简" panose="00020600040101010101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10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11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12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13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14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5"/>
            </p:custDataLst>
          </p:nvPr>
        </p:nvSpPr>
        <p:spPr/>
        <p:txBody>
          <a:bodyPr/>
          <a:lstStyle>
            <a:lvl1pPr>
              <a:defRPr>
                <a:solidFill>
                  <a:schemeClr val="dk1">
                    <a:tint val="75000"/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1"/>
          <p:cNvPicPr/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35" y="-317"/>
            <a:ext cx="12191930" cy="6857683"/>
          </a:xfrm>
          <a:prstGeom prst="rect">
            <a:avLst/>
          </a:prstGeom>
        </p:spPr>
      </p:pic>
      <p:pic>
        <p:nvPicPr>
          <p:cNvPr id="6" name="图片 5" descr="5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621059" y="5899001"/>
            <a:ext cx="1270032" cy="958986"/>
          </a:xfrm>
          <a:prstGeom prst="rect">
            <a:avLst/>
          </a:prstGeom>
        </p:spPr>
      </p:pic>
      <p:pic>
        <p:nvPicPr>
          <p:cNvPr id="7" name="图片 6" descr="7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rcRect t="-71013" r="-55340" b="12724"/>
          <a:stretch>
            <a:fillRect/>
          </a:stretch>
        </p:blipFill>
        <p:spPr>
          <a:xfrm>
            <a:off x="0" y="5236210"/>
            <a:ext cx="3063428" cy="1621777"/>
          </a:xfrm>
          <a:prstGeom prst="rect">
            <a:avLst/>
          </a:prstGeom>
        </p:spPr>
      </p:pic>
      <p:pic>
        <p:nvPicPr>
          <p:cNvPr id="8" name="图片 7" descr="8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/>
          <a:srcRect l="-17525" t="-21064" r="14962" b="-4308"/>
          <a:stretch>
            <a:fillRect/>
          </a:stretch>
        </p:blipFill>
        <p:spPr>
          <a:xfrm>
            <a:off x="6295390" y="3175"/>
            <a:ext cx="5896610" cy="615315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10"/>
            </p:custDataLst>
          </p:nvPr>
        </p:nvSpPr>
        <p:spPr/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1"/>
          <p:cNvPicPr/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35" y="0"/>
            <a:ext cx="12191930" cy="6857365"/>
          </a:xfrm>
          <a:prstGeom prst="rect">
            <a:avLst/>
          </a:prstGeom>
        </p:spPr>
      </p:pic>
      <p:pic>
        <p:nvPicPr>
          <p:cNvPr id="13" name="图片 12" descr="9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rcRect l="60897" t="48346" r="-12483" b="-3135"/>
          <a:stretch>
            <a:fillRect/>
          </a:stretch>
        </p:blipFill>
        <p:spPr>
          <a:xfrm>
            <a:off x="2540" y="0"/>
            <a:ext cx="2200322" cy="2009763"/>
          </a:xfrm>
          <a:prstGeom prst="rect">
            <a:avLst/>
          </a:prstGeom>
        </p:spPr>
      </p:pic>
      <p:pic>
        <p:nvPicPr>
          <p:cNvPr id="11" name="图片 10" descr="10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rcRect l="-1886" t="7647" r="61734" b="46796"/>
          <a:stretch>
            <a:fillRect/>
          </a:stretch>
        </p:blipFill>
        <p:spPr>
          <a:xfrm>
            <a:off x="9990628" y="4861562"/>
            <a:ext cx="2203911" cy="199642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9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10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defRPr>
            </a:lvl1pPr>
          </a:lstStyle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/>
          <a:lstStyle>
            <a:lvl1pPr>
              <a:defRPr>
                <a:solidFill>
                  <a:schemeClr val="dk1">
                    <a:tint val="75000"/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defRPr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1"/>
          <p:cNvPicPr/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35" y="0"/>
            <a:ext cx="12191930" cy="6857365"/>
          </a:xfrm>
          <a:prstGeom prst="rect">
            <a:avLst/>
          </a:prstGeom>
        </p:spPr>
      </p:pic>
      <p:pic>
        <p:nvPicPr>
          <p:cNvPr id="13" name="图片 12" descr="9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rcRect l="60897" t="48346" r="-12483" b="-3135"/>
          <a:stretch>
            <a:fillRect/>
          </a:stretch>
        </p:blipFill>
        <p:spPr>
          <a:xfrm>
            <a:off x="2540" y="0"/>
            <a:ext cx="2200322" cy="2009763"/>
          </a:xfrm>
          <a:prstGeom prst="rect">
            <a:avLst/>
          </a:prstGeom>
        </p:spPr>
      </p:pic>
      <p:pic>
        <p:nvPicPr>
          <p:cNvPr id="11" name="图片 10" descr="10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rcRect l="-1886" t="7647" r="61734" b="46796"/>
          <a:stretch>
            <a:fillRect/>
          </a:stretch>
        </p:blipFill>
        <p:spPr>
          <a:xfrm>
            <a:off x="9990628" y="4861562"/>
            <a:ext cx="2203911" cy="1996425"/>
          </a:xfrm>
          <a:prstGeom prst="rect">
            <a:avLst/>
          </a:prstGeom>
        </p:spPr>
      </p:pic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8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9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1pPr>
            <a:lvl2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2pPr>
            <a:lvl3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3pPr>
            <a:lvl4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4pPr>
            <a:lvl5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汉仪中黑 简" panose="00020600040101010101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solidFill>
                  <a:schemeClr val="dk1">
                    <a:tint val="75000"/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5" Type="http://schemas.openxmlformats.org/officeDocument/2006/relationships/theme" Target="../theme/theme1.xml"/><Relationship Id="rId24" Type="http://schemas.openxmlformats.org/officeDocument/2006/relationships/tags" Target="../tags/tag158.xml"/><Relationship Id="rId23" Type="http://schemas.openxmlformats.org/officeDocument/2006/relationships/tags" Target="../tags/tag157.xml"/><Relationship Id="rId22" Type="http://schemas.openxmlformats.org/officeDocument/2006/relationships/tags" Target="../tags/tag156.xml"/><Relationship Id="rId21" Type="http://schemas.openxmlformats.org/officeDocument/2006/relationships/tags" Target="../tags/tag155.xml"/><Relationship Id="rId20" Type="http://schemas.openxmlformats.org/officeDocument/2006/relationships/tags" Target="../tags/tag154.xml"/><Relationship Id="rId2" Type="http://schemas.openxmlformats.org/officeDocument/2006/relationships/slideLayout" Target="../slideLayouts/slideLayout2.xml"/><Relationship Id="rId19" Type="http://schemas.openxmlformats.org/officeDocument/2006/relationships/tags" Target="../tags/tag153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wrap="square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669882" y="961398"/>
            <a:ext cx="10852237" cy="5388907"/>
          </a:xfrm>
          <a:prstGeom prst="rect">
            <a:avLst/>
          </a:prstGeom>
        </p:spPr>
        <p:txBody>
          <a:bodyPr vert="horz" wrap="square" lIns="90170" tIns="46990" rIns="90170" bIns="4699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汉仪中黑 简" panose="00020600040101010101" charset="-122"/>
                <a:cs typeface="汉仪中黑 简" panose="0002060004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8" name="KSO_TEMPLATE" hidden="1"/>
          <p:cNvSpPr/>
          <p:nvPr userDrawn="1"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>
          <a:solidFill>
            <a:schemeClr val="tx1"/>
          </a:solidFill>
          <a:uFillTx/>
          <a:latin typeface="Arial" panose="020B0604020202020204" pitchFamily="34" charset="0"/>
          <a:ea typeface="汉仪中黑 简" panose="00020600040101010101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汉仪中黑 简" panose="00020600040101010101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汉仪中黑 简" panose="00020600040101010101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汉仪中黑 简" panose="00020600040101010101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汉仪中黑 简" panose="00020600040101010101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汉仪中黑 简" panose="00020600040101010101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161.xml"/><Relationship Id="rId3" Type="http://schemas.openxmlformats.org/officeDocument/2006/relationships/image" Target="../media/image11.png"/><Relationship Id="rId2" Type="http://schemas.openxmlformats.org/officeDocument/2006/relationships/tags" Target="../tags/tag160.xml"/><Relationship Id="rId1" Type="http://schemas.openxmlformats.org/officeDocument/2006/relationships/tags" Target="../tags/tag15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70.xml"/><Relationship Id="rId1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71.xml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tags" Target="../tags/tag180.xml"/><Relationship Id="rId8" Type="http://schemas.openxmlformats.org/officeDocument/2006/relationships/tags" Target="../tags/tag179.xml"/><Relationship Id="rId7" Type="http://schemas.openxmlformats.org/officeDocument/2006/relationships/tags" Target="../tags/tag178.xml"/><Relationship Id="rId6" Type="http://schemas.openxmlformats.org/officeDocument/2006/relationships/tags" Target="../tags/tag177.xml"/><Relationship Id="rId5" Type="http://schemas.openxmlformats.org/officeDocument/2006/relationships/tags" Target="../tags/tag176.xml"/><Relationship Id="rId4" Type="http://schemas.openxmlformats.org/officeDocument/2006/relationships/tags" Target="../tags/tag175.xml"/><Relationship Id="rId3" Type="http://schemas.openxmlformats.org/officeDocument/2006/relationships/tags" Target="../tags/tag174.xml"/><Relationship Id="rId27" Type="http://schemas.openxmlformats.org/officeDocument/2006/relationships/slideLayout" Target="../slideLayouts/slideLayout2.xml"/><Relationship Id="rId26" Type="http://schemas.openxmlformats.org/officeDocument/2006/relationships/tags" Target="../tags/tag197.xml"/><Relationship Id="rId25" Type="http://schemas.openxmlformats.org/officeDocument/2006/relationships/tags" Target="../tags/tag196.xml"/><Relationship Id="rId24" Type="http://schemas.openxmlformats.org/officeDocument/2006/relationships/tags" Target="../tags/tag195.xml"/><Relationship Id="rId23" Type="http://schemas.openxmlformats.org/officeDocument/2006/relationships/tags" Target="../tags/tag194.xml"/><Relationship Id="rId22" Type="http://schemas.openxmlformats.org/officeDocument/2006/relationships/tags" Target="../tags/tag193.xml"/><Relationship Id="rId21" Type="http://schemas.openxmlformats.org/officeDocument/2006/relationships/tags" Target="../tags/tag192.xml"/><Relationship Id="rId20" Type="http://schemas.openxmlformats.org/officeDocument/2006/relationships/tags" Target="../tags/tag191.xml"/><Relationship Id="rId2" Type="http://schemas.openxmlformats.org/officeDocument/2006/relationships/tags" Target="../tags/tag173.xml"/><Relationship Id="rId19" Type="http://schemas.openxmlformats.org/officeDocument/2006/relationships/tags" Target="../tags/tag190.xml"/><Relationship Id="rId18" Type="http://schemas.openxmlformats.org/officeDocument/2006/relationships/tags" Target="../tags/tag189.xml"/><Relationship Id="rId17" Type="http://schemas.openxmlformats.org/officeDocument/2006/relationships/tags" Target="../tags/tag188.xml"/><Relationship Id="rId16" Type="http://schemas.openxmlformats.org/officeDocument/2006/relationships/tags" Target="../tags/tag187.xml"/><Relationship Id="rId15" Type="http://schemas.openxmlformats.org/officeDocument/2006/relationships/tags" Target="../tags/tag186.xml"/><Relationship Id="rId14" Type="http://schemas.openxmlformats.org/officeDocument/2006/relationships/tags" Target="../tags/tag185.xml"/><Relationship Id="rId13" Type="http://schemas.openxmlformats.org/officeDocument/2006/relationships/tags" Target="../tags/tag184.xml"/><Relationship Id="rId12" Type="http://schemas.openxmlformats.org/officeDocument/2006/relationships/tags" Target="../tags/tag183.xml"/><Relationship Id="rId11" Type="http://schemas.openxmlformats.org/officeDocument/2006/relationships/tags" Target="../tags/tag182.xml"/><Relationship Id="rId10" Type="http://schemas.openxmlformats.org/officeDocument/2006/relationships/tags" Target="../tags/tag181.xml"/><Relationship Id="rId1" Type="http://schemas.openxmlformats.org/officeDocument/2006/relationships/tags" Target="../tags/tag17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9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9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0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20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62.xml"/><Relationship Id="rId1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63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164.xml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65.xml"/><Relationship Id="rId1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66.xml"/><Relationship Id="rId1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67.xml"/><Relationship Id="rId1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168.xml"/><Relationship Id="rId1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169.xml"/><Relationship Id="rId1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标题 3"/>
          <p:cNvSpPr/>
          <p:nvPr>
            <p:ph type="ctrTitle" idx="1"/>
            <p:custDataLst>
              <p:tags r:id="rId1"/>
            </p:custDataLst>
          </p:nvPr>
        </p:nvSpPr>
        <p:spPr>
          <a:xfrm>
            <a:off x="342265" y="2199347"/>
            <a:ext cx="6696697" cy="2245165"/>
          </a:xfrm>
        </p:spPr>
        <p:txBody>
          <a:bodyPr>
            <a:normAutofit/>
          </a:bodyPr>
          <a:p>
            <a:r>
              <a:rPr lang="en-US" altLang="zh-CN" sz="8000">
                <a:solidFill>
                  <a:schemeClr val="accent1">
                    <a:lumMod val="75000"/>
                  </a:schemeClr>
                </a:solidFill>
              </a:rPr>
              <a:t>RiceAide</a:t>
            </a:r>
            <a:endParaRPr lang="en-US" altLang="zh-CN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" name="副标题 4"/>
          <p:cNvSpPr/>
          <p:nvPr>
            <p:ph type="subTitle" idx="2"/>
            <p:custDataLst>
              <p:tags r:id="rId2"/>
            </p:custDataLst>
          </p:nvPr>
        </p:nvSpPr>
        <p:spPr>
          <a:xfrm>
            <a:off x="342265" y="4526036"/>
            <a:ext cx="4234851" cy="596167"/>
          </a:xfrm>
        </p:spPr>
        <p:txBody>
          <a:bodyPr/>
          <a:p>
            <a:r>
              <a:rPr lang="en-US" altLang="zh-CN">
                <a:solidFill>
                  <a:schemeClr val="accent1">
                    <a:lumMod val="75000"/>
                  </a:schemeClr>
                </a:solidFill>
              </a:rPr>
              <a:t>SZU-</a:t>
            </a:r>
            <a:r>
              <a:rPr lang="en-US" altLang="zh-CN">
                <a:solidFill>
                  <a:schemeClr val="accent1">
                    <a:lumMod val="75000"/>
                  </a:schemeClr>
                </a:solidFill>
              </a:rPr>
              <a:t>CHINA</a:t>
            </a:r>
            <a:endParaRPr lang="en-US" altLang="zh-CN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3" name="内容占位符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6550" y="971550"/>
            <a:ext cx="6553835" cy="491490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ym typeface="+mn-ea"/>
              </a:rPr>
              <a:t>Design-Treatment</a:t>
            </a:r>
            <a:r>
              <a:rPr>
                <a:sym typeface="+mn-ea"/>
              </a:rPr>
              <a:t>（</a:t>
            </a:r>
            <a:r>
              <a:rPr lang="en-US" altLang="zh-CN">
                <a:sym typeface="+mn-ea"/>
              </a:rPr>
              <a:t>RNAi</a:t>
            </a:r>
            <a:r>
              <a:rPr>
                <a:sym typeface="+mn-ea"/>
              </a:rPr>
              <a:t>）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0517" y="885198"/>
            <a:ext cx="10852237" cy="5388907"/>
          </a:xfrm>
        </p:spPr>
        <p:txBody>
          <a:bodyPr/>
          <a:p>
            <a:pPr marL="0" indent="0" algn="ctr">
              <a:buNone/>
            </a:pPr>
            <a:r>
              <a:rPr lang="zh-CN" altLang="en-US" sz="2000"/>
              <a:t>过程总结</a:t>
            </a:r>
            <a:endParaRPr lang="zh-CN" altLang="en-US" sz="2000"/>
          </a:p>
          <a:p>
            <a:pPr marL="0" indent="0" algn="l">
              <a:buNone/>
            </a:pPr>
            <a:r>
              <a:rPr lang="zh-CN" altLang="en-US"/>
              <a:t>将表达shRNA的质粒转化到大肠杆菌中</a:t>
            </a:r>
            <a:endParaRPr lang="zh-CN" altLang="en-US"/>
          </a:p>
          <a:p>
            <a:pPr marL="0" indent="0" algn="l">
              <a:buNone/>
            </a:pPr>
            <a:r>
              <a:rPr lang="zh-CN" altLang="en-US"/>
              <a:t>→加入IPTG诱导大肠杆菌生产shRNA</a:t>
            </a:r>
            <a:endParaRPr lang="zh-CN" altLang="en-US"/>
          </a:p>
          <a:p>
            <a:pPr marL="0" indent="0" algn="l">
              <a:buNone/>
            </a:pPr>
            <a:r>
              <a:rPr lang="zh-CN" altLang="en-US"/>
              <a:t>→加入阿拉伯糖诱导R-body产生</a:t>
            </a:r>
            <a:endParaRPr lang="zh-CN" altLang="en-US"/>
          </a:p>
          <a:p>
            <a:pPr marL="0" indent="0" algn="l">
              <a:buNone/>
            </a:pPr>
            <a:r>
              <a:rPr lang="zh-CN" altLang="en-US"/>
              <a:t>→通入足量CO2至pH低于6.5，使大肠杆菌裂解释放shRNA</a:t>
            </a:r>
            <a:endParaRPr lang="zh-CN" altLang="en-US"/>
          </a:p>
          <a:p>
            <a:pPr marL="0" indent="0" algn="l">
              <a:buNone/>
            </a:pPr>
            <a:r>
              <a:rPr lang="zh-CN" altLang="en-US"/>
              <a:t>→离心分离出shRNA，并于CNT（碳纳米管能够使shRNA被R.solani细胞更好地吸收）结合</a:t>
            </a:r>
            <a:endParaRPr lang="zh-CN" altLang="en-US"/>
          </a:p>
          <a:p>
            <a:pPr marL="0" indent="0" algn="l">
              <a:buNone/>
            </a:pPr>
            <a:r>
              <a:rPr lang="zh-CN" altLang="en-US"/>
              <a:t>→shRNA-CNT喷洒在农田上，杀死R.solani</a:t>
            </a:r>
            <a:endParaRPr lang="zh-CN" altLang="en-US"/>
          </a:p>
        </p:txBody>
      </p:sp>
      <p:pic>
        <p:nvPicPr>
          <p:cNvPr id="11" name="图片 11" descr="截屏2023-01-11 14.55.22"/>
          <p:cNvPicPr>
            <a:picLocks noChangeAspect="1"/>
          </p:cNvPicPr>
          <p:nvPr/>
        </p:nvPicPr>
        <p:blipFill>
          <a:blip r:embed="rId1"/>
          <a:srcRect b="14393"/>
          <a:stretch>
            <a:fillRect/>
          </a:stretch>
        </p:blipFill>
        <p:spPr>
          <a:xfrm>
            <a:off x="3460115" y="4125595"/>
            <a:ext cx="5271135" cy="260223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Modeling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882" y="2170438"/>
            <a:ext cx="10852237" cy="5388907"/>
          </a:xfrm>
        </p:spPr>
        <p:txBody>
          <a:bodyPr/>
          <a:p>
            <a:r>
              <a:rPr lang="zh-CN" altLang="en-US" sz="2000"/>
              <a:t>孢子释放模型</a:t>
            </a:r>
            <a:endParaRPr lang="zh-CN" altLang="en-US" sz="2000"/>
          </a:p>
          <a:p>
            <a:r>
              <a:rPr lang="zh-CN" altLang="en-US" sz="2000"/>
              <a:t>ShB检测模型</a:t>
            </a:r>
            <a:endParaRPr lang="zh-CN" altLang="en-US" sz="2000"/>
          </a:p>
          <a:p>
            <a:r>
              <a:rPr lang="zh-CN" altLang="en-US" sz="2000"/>
              <a:t>RNA沉默模型</a:t>
            </a:r>
            <a:endParaRPr lang="zh-CN" altLang="en-US" sz="2000"/>
          </a:p>
          <a:p>
            <a:r>
              <a:rPr lang="zh-CN" altLang="en-US" sz="2000"/>
              <a:t>振荡器模型</a:t>
            </a:r>
            <a:endParaRPr lang="zh-CN" altLang="en-US" sz="2000"/>
          </a:p>
        </p:txBody>
      </p:sp>
    </p:spTree>
    <p:custDataLst>
      <p:tags r:id="rId1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Human </a:t>
            </a:r>
            <a:r>
              <a:rPr lang="en-US" altLang="zh-CN"/>
              <a:t>Practice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 algn="ctr">
              <a:buNone/>
            </a:pPr>
            <a:r>
              <a:rPr lang="en-US" altLang="zh-CN" sz="24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  <a:lumMod val="40000"/>
                    <a:lumOff val="60000"/>
                  </a:schemeClr>
                </a:solidFill>
                <a:effectLst/>
              </a:rPr>
              <a:t>Survey→Analysis→Implementation→Reflection</a:t>
            </a:r>
            <a:endParaRPr lang="en-US" altLang="zh-CN" sz="24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  <a:lumMod val="40000"/>
                  <a:lumOff val="60000"/>
                </a:schemeClr>
              </a:solidFill>
              <a:effectLst/>
            </a:endParaRPr>
          </a:p>
          <a:p>
            <a:pPr marL="0" indent="0" algn="l">
              <a:buNone/>
            </a:pPr>
            <a:endParaRPr lang="en-US" altLang="zh-CN" sz="1800">
              <a:ln w="22225">
                <a:solidFill>
                  <a:schemeClr val="accent2"/>
                </a:solidFill>
                <a:prstDash val="solid"/>
              </a:ln>
              <a:solidFill>
                <a:schemeClr val="tx1"/>
              </a:solidFill>
              <a:effectLst/>
            </a:endParaRPr>
          </a:p>
        </p:txBody>
      </p:sp>
      <p:cxnSp>
        <p:nvCxnSpPr>
          <p:cNvPr id="64" name="直接连接符 63"/>
          <p:cNvCxnSpPr/>
          <p:nvPr>
            <p:custDataLst>
              <p:tags r:id="rId1"/>
            </p:custDataLst>
          </p:nvPr>
        </p:nvCxnSpPr>
        <p:spPr>
          <a:xfrm>
            <a:off x="263525" y="6177280"/>
            <a:ext cx="11665585" cy="0"/>
          </a:xfrm>
          <a:prstGeom prst="line">
            <a:avLst/>
          </a:prstGeom>
          <a:ln w="15875">
            <a:solidFill>
              <a:srgbClr val="BE854A"/>
            </a:solidFill>
            <a:prstDash val="dash"/>
          </a:ln>
        </p:spPr>
        <p:style>
          <a:lnRef idx="1">
            <a:srgbClr val="BE854A"/>
          </a:lnRef>
          <a:fillRef idx="0">
            <a:srgbClr val="BE854A"/>
          </a:fillRef>
          <a:effectRef idx="0">
            <a:srgbClr val="BE854A"/>
          </a:effectRef>
          <a:fontRef idx="minor">
            <a:srgbClr val="000000"/>
          </a:fontRef>
        </p:style>
      </p:cxnSp>
      <p:sp>
        <p:nvSpPr>
          <p:cNvPr id="66" name="泪滴形 65"/>
          <p:cNvSpPr/>
          <p:nvPr>
            <p:custDataLst>
              <p:tags r:id="rId2"/>
            </p:custDataLst>
          </p:nvPr>
        </p:nvSpPr>
        <p:spPr>
          <a:xfrm rot="8100000">
            <a:off x="1490345" y="5867400"/>
            <a:ext cx="621030" cy="621030"/>
          </a:xfrm>
          <a:prstGeom prst="teardrop">
            <a:avLst/>
          </a:prstGeom>
          <a:solidFill>
            <a:srgbClr val="FFFFFF"/>
          </a:solidFill>
          <a:ln w="15875">
            <a:solidFill>
              <a:srgbClr val="BE854A"/>
            </a:solidFill>
            <a:prstDash val="dash"/>
          </a:ln>
        </p:spPr>
        <p:style>
          <a:lnRef idx="2">
            <a:srgbClr val="BE854A">
              <a:shade val="50000"/>
            </a:srgbClr>
          </a:lnRef>
          <a:fillRef idx="1">
            <a:srgbClr val="BE854A"/>
          </a:fillRef>
          <a:effectRef idx="0">
            <a:srgbClr val="BE854A"/>
          </a:effectRef>
          <a:fontRef idx="minor">
            <a:srgbClr val="FFFFFF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文本框 66"/>
          <p:cNvSpPr txBox="1"/>
          <p:nvPr>
            <p:custDataLst>
              <p:tags r:id="rId3"/>
            </p:custDataLst>
          </p:nvPr>
        </p:nvSpPr>
        <p:spPr>
          <a:xfrm>
            <a:off x="1498600" y="5952490"/>
            <a:ext cx="643890" cy="569595"/>
          </a:xfrm>
          <a:prstGeom prst="rect">
            <a:avLst/>
          </a:prstGeom>
          <a:noFill/>
          <a:ln w="9525">
            <a:noFill/>
          </a:ln>
        </p:spPr>
        <p:txBody>
          <a:bodyPr wrap="square" bIns="0">
            <a:normAutofit/>
          </a:bodyPr>
          <a:p>
            <a:pPr indent="0" algn="ctr"/>
            <a:r>
              <a:rPr lang="en-US" altLang="zh-CN" sz="2400" b="0" spc="300">
                <a:solidFill>
                  <a:srgbClr val="E4968F">
                    <a:lumMod val="75000"/>
                  </a:srgbClr>
                </a:solidFill>
                <a:uFillTx/>
                <a:latin typeface="思源黑体 CN Heavy" panose="020B0A00000000000000" charset="-122"/>
                <a:ea typeface="思源黑体 CN Heavy" panose="020B0A00000000000000" charset="-122"/>
              </a:rPr>
              <a:t>01</a:t>
            </a:r>
            <a:endParaRPr lang="en-US" altLang="zh-CN" sz="2400" b="0" spc="300">
              <a:solidFill>
                <a:srgbClr val="E4968F">
                  <a:lumMod val="75000"/>
                </a:srgbClr>
              </a:solidFill>
              <a:uFillTx/>
              <a:latin typeface="思源黑体 CN Heavy" panose="020B0A00000000000000" charset="-122"/>
              <a:ea typeface="思源黑体 CN Heavy" panose="020B0A00000000000000" charset="-122"/>
            </a:endParaRPr>
          </a:p>
        </p:txBody>
      </p:sp>
      <p:sp>
        <p:nvSpPr>
          <p:cNvPr id="69" name="泪滴形 68"/>
          <p:cNvSpPr/>
          <p:nvPr>
            <p:custDataLst>
              <p:tags r:id="rId4"/>
            </p:custDataLst>
          </p:nvPr>
        </p:nvSpPr>
        <p:spPr>
          <a:xfrm rot="13500000" flipV="1">
            <a:off x="5770245" y="5867400"/>
            <a:ext cx="621030" cy="621030"/>
          </a:xfrm>
          <a:prstGeom prst="teardrop">
            <a:avLst/>
          </a:prstGeom>
          <a:solidFill>
            <a:srgbClr val="FFFFFF"/>
          </a:solidFill>
          <a:ln w="15875">
            <a:solidFill>
              <a:srgbClr val="BE854A"/>
            </a:solidFill>
            <a:prstDash val="dash"/>
          </a:ln>
        </p:spPr>
        <p:style>
          <a:lnRef idx="2">
            <a:srgbClr val="BE854A">
              <a:shade val="50000"/>
            </a:srgbClr>
          </a:lnRef>
          <a:fillRef idx="1">
            <a:srgbClr val="BE854A"/>
          </a:fillRef>
          <a:effectRef idx="0">
            <a:srgbClr val="BE854A"/>
          </a:effectRef>
          <a:fontRef idx="minor">
            <a:srgbClr val="FFFFFF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5"/>
            </p:custDataLst>
          </p:nvPr>
        </p:nvSpPr>
        <p:spPr>
          <a:xfrm>
            <a:off x="5778500" y="5952490"/>
            <a:ext cx="643890" cy="569595"/>
          </a:xfrm>
          <a:prstGeom prst="rect">
            <a:avLst/>
          </a:prstGeom>
          <a:noFill/>
          <a:ln w="9525">
            <a:noFill/>
          </a:ln>
        </p:spPr>
        <p:txBody>
          <a:bodyPr wrap="square" bIns="0">
            <a:normAutofit/>
          </a:bodyPr>
          <a:p>
            <a:pPr indent="0" algn="ctr"/>
            <a:r>
              <a:rPr lang="en-US" altLang="zh-CN" sz="2400" b="0" spc="300">
                <a:solidFill>
                  <a:srgbClr val="FCB098">
                    <a:lumMod val="50000"/>
                  </a:srgbClr>
                </a:solidFill>
                <a:uFillTx/>
                <a:latin typeface="思源黑体 CN Heavy" panose="020B0A00000000000000" charset="-122"/>
                <a:ea typeface="思源黑体 CN Heavy" panose="020B0A00000000000000" charset="-122"/>
              </a:rPr>
              <a:t>02</a:t>
            </a:r>
            <a:endParaRPr lang="en-US" altLang="zh-CN" sz="2400" b="0" spc="300">
              <a:solidFill>
                <a:srgbClr val="FCB098">
                  <a:lumMod val="50000"/>
                </a:srgbClr>
              </a:solidFill>
              <a:uFillTx/>
              <a:latin typeface="思源黑体 CN Heavy" panose="020B0A00000000000000" charset="-122"/>
              <a:ea typeface="思源黑体 CN Heavy" panose="020B0A00000000000000" charset="-122"/>
            </a:endParaRPr>
          </a:p>
        </p:txBody>
      </p:sp>
      <p:sp>
        <p:nvSpPr>
          <p:cNvPr id="79" name="泪滴形 78"/>
          <p:cNvSpPr/>
          <p:nvPr>
            <p:custDataLst>
              <p:tags r:id="rId6"/>
            </p:custDataLst>
          </p:nvPr>
        </p:nvSpPr>
        <p:spPr>
          <a:xfrm rot="13500000" flipV="1">
            <a:off x="10050145" y="5867400"/>
            <a:ext cx="621030" cy="621030"/>
          </a:xfrm>
          <a:prstGeom prst="teardrop">
            <a:avLst/>
          </a:prstGeom>
          <a:solidFill>
            <a:srgbClr val="FFFFFF"/>
          </a:solidFill>
          <a:ln w="15875">
            <a:solidFill>
              <a:srgbClr val="BE854A"/>
            </a:solidFill>
            <a:prstDash val="dash"/>
          </a:ln>
        </p:spPr>
        <p:style>
          <a:lnRef idx="2">
            <a:srgbClr val="BE854A">
              <a:shade val="50000"/>
            </a:srgbClr>
          </a:lnRef>
          <a:fillRef idx="1">
            <a:srgbClr val="BE854A"/>
          </a:fillRef>
          <a:effectRef idx="0">
            <a:srgbClr val="BE854A"/>
          </a:effectRef>
          <a:fontRef idx="minor">
            <a:srgbClr val="FFFFFF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0" name="文本框 79"/>
          <p:cNvSpPr txBox="1"/>
          <p:nvPr>
            <p:custDataLst>
              <p:tags r:id="rId7"/>
            </p:custDataLst>
          </p:nvPr>
        </p:nvSpPr>
        <p:spPr>
          <a:xfrm>
            <a:off x="10058400" y="5952490"/>
            <a:ext cx="643890" cy="569595"/>
          </a:xfrm>
          <a:prstGeom prst="rect">
            <a:avLst/>
          </a:prstGeom>
          <a:noFill/>
          <a:ln w="9525">
            <a:noFill/>
          </a:ln>
        </p:spPr>
        <p:txBody>
          <a:bodyPr wrap="square" bIns="0">
            <a:normAutofit/>
          </a:bodyPr>
          <a:p>
            <a:pPr indent="0" algn="ctr"/>
            <a:r>
              <a:rPr lang="en-US" altLang="zh-CN" sz="2400" b="0" spc="300">
                <a:solidFill>
                  <a:srgbClr val="FCB098">
                    <a:lumMod val="75000"/>
                  </a:srgbClr>
                </a:solidFill>
                <a:uFillTx/>
                <a:latin typeface="思源黑体 CN Heavy" panose="020B0A00000000000000" charset="-122"/>
                <a:ea typeface="思源黑体 CN Heavy" panose="020B0A00000000000000" charset="-122"/>
              </a:rPr>
              <a:t>03</a:t>
            </a:r>
            <a:endParaRPr lang="en-US" altLang="zh-CN" sz="2400" b="0" spc="300">
              <a:solidFill>
                <a:srgbClr val="FCB098">
                  <a:lumMod val="75000"/>
                </a:srgbClr>
              </a:solidFill>
              <a:uFillTx/>
              <a:latin typeface="思源黑体 CN Heavy" panose="020B0A00000000000000" charset="-122"/>
              <a:ea typeface="思源黑体 CN Heavy" panose="020B0A00000000000000" charset="-122"/>
            </a:endParaRPr>
          </a:p>
        </p:txBody>
      </p:sp>
      <p:sp>
        <p:nvSpPr>
          <p:cNvPr id="19" name="直角三角形 18"/>
          <p:cNvSpPr/>
          <p:nvPr>
            <p:custDataLst>
              <p:tags r:id="rId8"/>
            </p:custDataLst>
          </p:nvPr>
        </p:nvSpPr>
        <p:spPr>
          <a:xfrm rot="16200000">
            <a:off x="561340" y="2381885"/>
            <a:ext cx="200660" cy="147955"/>
          </a:xfrm>
          <a:prstGeom prst="rtTriangle">
            <a:avLst/>
          </a:prstGeom>
          <a:solidFill>
            <a:srgbClr val="FCB098">
              <a:lumMod val="75000"/>
            </a:srgbClr>
          </a:solidFill>
          <a:ln>
            <a:noFill/>
          </a:ln>
          <a:effectLst>
            <a:innerShdw blurRad="25400" dist="12700" dir="18900000">
              <a:srgbClr val="FCB098">
                <a:lumMod val="50000"/>
                <a:alpha val="50000"/>
              </a:srgbClr>
            </a:innerShdw>
          </a:effectLst>
        </p:spPr>
        <p:style>
          <a:lnRef idx="2">
            <a:srgbClr val="BE854A">
              <a:shade val="50000"/>
            </a:srgbClr>
          </a:lnRef>
          <a:fillRef idx="1">
            <a:srgbClr val="BE854A"/>
          </a:fillRef>
          <a:effectRef idx="0">
            <a:srgbClr val="BE854A"/>
          </a:effectRef>
          <a:fontRef idx="minor">
            <a:srgbClr val="FFFFFF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任意多边形 19"/>
          <p:cNvSpPr/>
          <p:nvPr>
            <p:custDataLst>
              <p:tags r:id="rId9"/>
            </p:custDataLst>
          </p:nvPr>
        </p:nvSpPr>
        <p:spPr>
          <a:xfrm>
            <a:off x="734695" y="1995170"/>
            <a:ext cx="2320290" cy="313436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677" h="3661">
                <a:moveTo>
                  <a:pt x="2236" y="336"/>
                </a:moveTo>
                <a:cubicBezTo>
                  <a:pt x="2235" y="304"/>
                  <a:pt x="2264" y="278"/>
                  <a:pt x="2293" y="279"/>
                </a:cubicBezTo>
                <a:cubicBezTo>
                  <a:pt x="2325" y="278"/>
                  <a:pt x="2350" y="307"/>
                  <a:pt x="2349" y="336"/>
                </a:cubicBezTo>
                <a:cubicBezTo>
                  <a:pt x="2350" y="368"/>
                  <a:pt x="2321" y="393"/>
                  <a:pt x="2293" y="392"/>
                </a:cubicBezTo>
                <a:cubicBezTo>
                  <a:pt x="2261" y="393"/>
                  <a:pt x="2235" y="364"/>
                  <a:pt x="2236" y="336"/>
                </a:cubicBezTo>
                <a:close/>
                <a:moveTo>
                  <a:pt x="0" y="0"/>
                </a:moveTo>
                <a:lnTo>
                  <a:pt x="2677" y="0"/>
                </a:lnTo>
                <a:lnTo>
                  <a:pt x="2677" y="3661"/>
                </a:lnTo>
                <a:lnTo>
                  <a:pt x="0" y="3661"/>
                </a:lnTo>
                <a:lnTo>
                  <a:pt x="0" y="0"/>
                </a:lnTo>
                <a:close/>
                <a:moveTo>
                  <a:pt x="2048" y="336"/>
                </a:moveTo>
                <a:cubicBezTo>
                  <a:pt x="2047" y="304"/>
                  <a:pt x="2076" y="278"/>
                  <a:pt x="2105" y="279"/>
                </a:cubicBezTo>
                <a:cubicBezTo>
                  <a:pt x="2137" y="278"/>
                  <a:pt x="2162" y="307"/>
                  <a:pt x="2161" y="336"/>
                </a:cubicBezTo>
                <a:cubicBezTo>
                  <a:pt x="2162" y="368"/>
                  <a:pt x="2133" y="393"/>
                  <a:pt x="2105" y="392"/>
                </a:cubicBezTo>
                <a:cubicBezTo>
                  <a:pt x="2073" y="393"/>
                  <a:pt x="2047" y="364"/>
                  <a:pt x="2048" y="336"/>
                </a:cubicBezTo>
                <a:close/>
              </a:path>
            </a:pathLst>
          </a:custGeom>
          <a:solidFill>
            <a:srgbClr val="FCB098">
              <a:alpha val="80000"/>
            </a:srgbClr>
          </a:solidFill>
          <a:ln>
            <a:noFill/>
          </a:ln>
        </p:spPr>
        <p:style>
          <a:lnRef idx="2">
            <a:srgbClr val="BE854A">
              <a:shade val="50000"/>
            </a:srgbClr>
          </a:lnRef>
          <a:fillRef idx="1">
            <a:srgbClr val="BE854A"/>
          </a:fillRef>
          <a:effectRef idx="0">
            <a:srgbClr val="BE854A"/>
          </a:effectRef>
          <a:fontRef idx="minor">
            <a:srgbClr val="FFFFFF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21" name="矩形 20"/>
          <p:cNvSpPr/>
          <p:nvPr>
            <p:custDataLst>
              <p:tags r:id="rId10"/>
            </p:custDataLst>
          </p:nvPr>
        </p:nvSpPr>
        <p:spPr>
          <a:xfrm>
            <a:off x="920115" y="2158365"/>
            <a:ext cx="1951990" cy="2871470"/>
          </a:xfrm>
          <a:prstGeom prst="rect">
            <a:avLst/>
          </a:prstGeom>
          <a:noFill/>
          <a:ln w="6350">
            <a:solidFill>
              <a:srgbClr val="BE854A">
                <a:lumMod val="20000"/>
                <a:lumOff val="80000"/>
              </a:srgbClr>
            </a:solidFill>
            <a:prstDash val="dash"/>
          </a:ln>
        </p:spPr>
        <p:style>
          <a:lnRef idx="2">
            <a:srgbClr val="BE854A">
              <a:shade val="50000"/>
            </a:srgbClr>
          </a:lnRef>
          <a:fillRef idx="1">
            <a:srgbClr val="BE854A"/>
          </a:fillRef>
          <a:effectRef idx="0">
            <a:srgbClr val="BE854A"/>
          </a:effectRef>
          <a:fontRef idx="minor">
            <a:srgbClr val="FFFFFF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任意多边形 21"/>
          <p:cNvSpPr/>
          <p:nvPr>
            <p:custDataLst>
              <p:tags r:id="rId11"/>
            </p:custDataLst>
          </p:nvPr>
        </p:nvSpPr>
        <p:spPr>
          <a:xfrm flipH="1">
            <a:off x="586105" y="2555875"/>
            <a:ext cx="2339340" cy="2922270"/>
          </a:xfrm>
          <a:custGeom>
            <a:avLst/>
            <a:gdLst>
              <a:gd name="adj" fmla="val 16667"/>
              <a:gd name="a" fmla="pin 0 adj 50000"/>
              <a:gd name="dy2" fmla="*/ ss a 100000"/>
              <a:gd name="dy1" fmla="*/ dy2 1 5"/>
              <a:gd name="x1" fmla="+- r 0 dy2"/>
              <a:gd name="x2" fmla="+- x1 dy1 0"/>
              <a:gd name="y2" fmla="+- b 0 dy2"/>
              <a:gd name="y1" fmla="+- y2 dy1 0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699" h="3371">
                <a:moveTo>
                  <a:pt x="0" y="0"/>
                </a:moveTo>
                <a:lnTo>
                  <a:pt x="2699" y="0"/>
                </a:lnTo>
                <a:lnTo>
                  <a:pt x="2699" y="2921"/>
                </a:lnTo>
                <a:lnTo>
                  <a:pt x="2249" y="3371"/>
                </a:lnTo>
                <a:lnTo>
                  <a:pt x="0" y="3371"/>
                </a:lnTo>
                <a:lnTo>
                  <a:pt x="0" y="0"/>
                </a:lnTo>
                <a:close/>
                <a:moveTo>
                  <a:pt x="341" y="3104"/>
                </a:moveTo>
                <a:cubicBezTo>
                  <a:pt x="343" y="3047"/>
                  <a:pt x="290" y="3001"/>
                  <a:pt x="239" y="3002"/>
                </a:cubicBezTo>
                <a:cubicBezTo>
                  <a:pt x="182" y="3000"/>
                  <a:pt x="136" y="3053"/>
                  <a:pt x="137" y="3104"/>
                </a:cubicBezTo>
                <a:cubicBezTo>
                  <a:pt x="135" y="3161"/>
                  <a:pt x="188" y="3207"/>
                  <a:pt x="239" y="3206"/>
                </a:cubicBezTo>
                <a:cubicBezTo>
                  <a:pt x="296" y="3208"/>
                  <a:pt x="342" y="3155"/>
                  <a:pt x="341" y="3104"/>
                </a:cubicBezTo>
                <a:close/>
              </a:path>
            </a:pathLst>
          </a:custGeom>
          <a:solidFill>
            <a:srgbClr val="FCB098">
              <a:lumMod val="40000"/>
              <a:lumOff val="60000"/>
            </a:srgbClr>
          </a:solidFill>
          <a:ln>
            <a:noFill/>
          </a:ln>
          <a:effectLst>
            <a:outerShdw blurRad="50800" dist="38100" dir="2700000" algn="tl" rotWithShape="0">
              <a:srgbClr val="FCB098">
                <a:lumMod val="50000"/>
                <a:alpha val="40000"/>
              </a:srgbClr>
            </a:outerShdw>
          </a:effectLst>
        </p:spPr>
        <p:style>
          <a:lnRef idx="2">
            <a:srgbClr val="BE854A">
              <a:shade val="50000"/>
            </a:srgbClr>
          </a:lnRef>
          <a:fillRef idx="1">
            <a:srgbClr val="BE854A"/>
          </a:fillRef>
          <a:effectRef idx="0">
            <a:srgbClr val="BE854A"/>
          </a:effectRef>
          <a:fontRef idx="minor">
            <a:srgbClr val="FFFFFF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cxnSp>
        <p:nvCxnSpPr>
          <p:cNvPr id="24" name="直接连接符 23"/>
          <p:cNvCxnSpPr/>
          <p:nvPr>
            <p:custDataLst>
              <p:tags r:id="rId12"/>
            </p:custDataLst>
          </p:nvPr>
        </p:nvCxnSpPr>
        <p:spPr>
          <a:xfrm>
            <a:off x="929005" y="2435860"/>
            <a:ext cx="1887220" cy="0"/>
          </a:xfrm>
          <a:prstGeom prst="line">
            <a:avLst/>
          </a:prstGeom>
          <a:ln w="6350">
            <a:solidFill>
              <a:srgbClr val="FFFFFF"/>
            </a:solidFill>
            <a:prstDash val="dash"/>
          </a:ln>
        </p:spPr>
        <p:style>
          <a:lnRef idx="1">
            <a:srgbClr val="BE854A"/>
          </a:lnRef>
          <a:fillRef idx="0">
            <a:srgbClr val="BE854A"/>
          </a:fillRef>
          <a:effectRef idx="0">
            <a:srgbClr val="BE854A"/>
          </a:effectRef>
          <a:fontRef idx="minor">
            <a:srgbClr val="000000"/>
          </a:fontRef>
        </p:style>
      </p:cxnSp>
      <p:sp>
        <p:nvSpPr>
          <p:cNvPr id="30" name="文本框 29"/>
          <p:cNvSpPr txBox="1"/>
          <p:nvPr>
            <p:custDataLst>
              <p:tags r:id="rId13"/>
            </p:custDataLst>
          </p:nvPr>
        </p:nvSpPr>
        <p:spPr>
          <a:xfrm>
            <a:off x="554990" y="2961005"/>
            <a:ext cx="2431415" cy="2252345"/>
          </a:xfrm>
          <a:prstGeom prst="rect">
            <a:avLst/>
          </a:prstGeom>
          <a:noFill/>
        </p:spPr>
        <p:txBody>
          <a:bodyPr wrap="square" bIns="0" rtlCol="0">
            <a:noAutofit/>
          </a:bodyPr>
          <a:p>
            <a:pPr algn="ctr"/>
            <a:r>
              <a:rPr lang="zh-CN" altLang="en-US" sz="2400" spc="300">
                <a:solidFill>
                  <a:srgbClr val="E4968F">
                    <a:lumMod val="75000"/>
                  </a:srgbClr>
                </a:solidFill>
                <a:uFillTx/>
                <a:latin typeface="思源黑体 CN Heavy" panose="020B0A00000000000000" charset="-122"/>
                <a:ea typeface="思源黑体 CN Heavy" panose="020B0A00000000000000" charset="-122"/>
                <a:sym typeface="+mn-ea"/>
              </a:rPr>
              <a:t>中国人</a:t>
            </a:r>
            <a:endParaRPr lang="zh-CN" altLang="en-US" sz="2400" spc="300">
              <a:solidFill>
                <a:srgbClr val="E4968F">
                  <a:lumMod val="75000"/>
                </a:srgbClr>
              </a:solidFill>
              <a:uFillTx/>
              <a:latin typeface="思源黑体 CN Heavy" panose="020B0A00000000000000" charset="-122"/>
              <a:ea typeface="思源黑体 CN Heavy" panose="020B0A00000000000000" charset="-122"/>
              <a:sym typeface="+mn-ea"/>
            </a:endParaRPr>
          </a:p>
          <a:p>
            <a:pPr algn="ctr"/>
            <a:r>
              <a:rPr lang="zh-CN" altLang="en-US" sz="2400" spc="300">
                <a:solidFill>
                  <a:srgbClr val="E4968F">
                    <a:lumMod val="75000"/>
                  </a:srgbClr>
                </a:solidFill>
                <a:uFillTx/>
                <a:latin typeface="思源黑体 CN Heavy" panose="020B0A00000000000000" charset="-122"/>
                <a:ea typeface="思源黑体 CN Heavy" panose="020B0A00000000000000" charset="-122"/>
                <a:sym typeface="+mn-ea"/>
              </a:rPr>
              <a:t>对合成生物学（基因编辑、转基因等）</a:t>
            </a:r>
            <a:endParaRPr lang="zh-CN" altLang="en-US" sz="2400" spc="300">
              <a:solidFill>
                <a:srgbClr val="E4968F">
                  <a:lumMod val="75000"/>
                </a:srgbClr>
              </a:solidFill>
              <a:uFillTx/>
              <a:latin typeface="思源黑体 CN Heavy" panose="020B0A00000000000000" charset="-122"/>
              <a:ea typeface="思源黑体 CN Heavy" panose="020B0A00000000000000" charset="-122"/>
              <a:sym typeface="+mn-ea"/>
            </a:endParaRPr>
          </a:p>
          <a:p>
            <a:pPr algn="ctr"/>
            <a:r>
              <a:rPr lang="zh-CN" altLang="en-US" sz="2400" spc="300">
                <a:solidFill>
                  <a:srgbClr val="E4968F">
                    <a:lumMod val="75000"/>
                  </a:srgbClr>
                </a:solidFill>
                <a:uFillTx/>
                <a:latin typeface="思源黑体 CN Heavy" panose="020B0A00000000000000" charset="-122"/>
                <a:ea typeface="思源黑体 CN Heavy" panose="020B0A00000000000000" charset="-122"/>
                <a:sym typeface="+mn-ea"/>
              </a:rPr>
              <a:t>存在偏见</a:t>
            </a:r>
            <a:endParaRPr lang="zh-CN" altLang="en-US" sz="2400" spc="300">
              <a:solidFill>
                <a:srgbClr val="E4968F">
                  <a:lumMod val="75000"/>
                </a:srgbClr>
              </a:solidFill>
              <a:uFillTx/>
              <a:latin typeface="思源黑体 CN Heavy" panose="020B0A00000000000000" charset="-122"/>
              <a:ea typeface="思源黑体 CN Heavy" panose="020B0A00000000000000" charset="-122"/>
              <a:sym typeface="+mn-ea"/>
            </a:endParaRPr>
          </a:p>
        </p:txBody>
      </p:sp>
      <p:sp>
        <p:nvSpPr>
          <p:cNvPr id="33" name="直角三角形 32"/>
          <p:cNvSpPr/>
          <p:nvPr>
            <p:custDataLst>
              <p:tags r:id="rId14"/>
            </p:custDataLst>
          </p:nvPr>
        </p:nvSpPr>
        <p:spPr>
          <a:xfrm rot="16200000">
            <a:off x="4841240" y="2381885"/>
            <a:ext cx="200660" cy="147955"/>
          </a:xfrm>
          <a:prstGeom prst="rtTriangle">
            <a:avLst/>
          </a:prstGeom>
          <a:solidFill>
            <a:srgbClr val="E4968F">
              <a:lumMod val="75000"/>
            </a:srgbClr>
          </a:solidFill>
          <a:ln>
            <a:noFill/>
          </a:ln>
          <a:effectLst>
            <a:innerShdw blurRad="25400" dist="12700" dir="18900000">
              <a:srgbClr val="BE854A">
                <a:lumMod val="50000"/>
                <a:alpha val="50000"/>
              </a:srgbClr>
            </a:innerShdw>
          </a:effectLst>
        </p:spPr>
        <p:style>
          <a:lnRef idx="2">
            <a:srgbClr val="BE854A">
              <a:shade val="50000"/>
            </a:srgbClr>
          </a:lnRef>
          <a:fillRef idx="1">
            <a:srgbClr val="BE854A"/>
          </a:fillRef>
          <a:effectRef idx="0">
            <a:srgbClr val="BE854A"/>
          </a:effectRef>
          <a:fontRef idx="minor">
            <a:srgbClr val="FFFFFF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15"/>
            </p:custDataLst>
          </p:nvPr>
        </p:nvSpPr>
        <p:spPr>
          <a:xfrm>
            <a:off x="5014595" y="1995170"/>
            <a:ext cx="2320290" cy="313436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677" h="3661">
                <a:moveTo>
                  <a:pt x="2236" y="336"/>
                </a:moveTo>
                <a:cubicBezTo>
                  <a:pt x="2235" y="304"/>
                  <a:pt x="2264" y="278"/>
                  <a:pt x="2293" y="279"/>
                </a:cubicBezTo>
                <a:cubicBezTo>
                  <a:pt x="2325" y="278"/>
                  <a:pt x="2350" y="307"/>
                  <a:pt x="2349" y="336"/>
                </a:cubicBezTo>
                <a:cubicBezTo>
                  <a:pt x="2350" y="368"/>
                  <a:pt x="2321" y="393"/>
                  <a:pt x="2293" y="392"/>
                </a:cubicBezTo>
                <a:cubicBezTo>
                  <a:pt x="2261" y="393"/>
                  <a:pt x="2235" y="364"/>
                  <a:pt x="2236" y="336"/>
                </a:cubicBezTo>
                <a:close/>
                <a:moveTo>
                  <a:pt x="0" y="0"/>
                </a:moveTo>
                <a:lnTo>
                  <a:pt x="2677" y="0"/>
                </a:lnTo>
                <a:lnTo>
                  <a:pt x="2677" y="3661"/>
                </a:lnTo>
                <a:lnTo>
                  <a:pt x="0" y="3661"/>
                </a:lnTo>
                <a:lnTo>
                  <a:pt x="0" y="0"/>
                </a:lnTo>
                <a:close/>
                <a:moveTo>
                  <a:pt x="2048" y="336"/>
                </a:moveTo>
                <a:cubicBezTo>
                  <a:pt x="2047" y="304"/>
                  <a:pt x="2076" y="278"/>
                  <a:pt x="2105" y="279"/>
                </a:cubicBezTo>
                <a:cubicBezTo>
                  <a:pt x="2137" y="278"/>
                  <a:pt x="2162" y="307"/>
                  <a:pt x="2161" y="336"/>
                </a:cubicBezTo>
                <a:cubicBezTo>
                  <a:pt x="2162" y="368"/>
                  <a:pt x="2133" y="393"/>
                  <a:pt x="2105" y="392"/>
                </a:cubicBezTo>
                <a:cubicBezTo>
                  <a:pt x="2073" y="393"/>
                  <a:pt x="2047" y="364"/>
                  <a:pt x="2048" y="336"/>
                </a:cubicBezTo>
                <a:close/>
              </a:path>
            </a:pathLst>
          </a:custGeom>
          <a:solidFill>
            <a:srgbClr val="E4968F">
              <a:lumMod val="60000"/>
              <a:lumOff val="40000"/>
            </a:srgbClr>
          </a:solidFill>
          <a:ln>
            <a:noFill/>
          </a:ln>
        </p:spPr>
        <p:style>
          <a:lnRef idx="2">
            <a:srgbClr val="BE854A">
              <a:shade val="50000"/>
            </a:srgbClr>
          </a:lnRef>
          <a:fillRef idx="1">
            <a:srgbClr val="BE854A"/>
          </a:fillRef>
          <a:effectRef idx="0">
            <a:srgbClr val="BE854A"/>
          </a:effectRef>
          <a:fontRef idx="minor">
            <a:srgbClr val="FFFFFF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35" name="矩形 34"/>
          <p:cNvSpPr/>
          <p:nvPr>
            <p:custDataLst>
              <p:tags r:id="rId16"/>
            </p:custDataLst>
          </p:nvPr>
        </p:nvSpPr>
        <p:spPr>
          <a:xfrm>
            <a:off x="5200015" y="2158365"/>
            <a:ext cx="1951990" cy="2871470"/>
          </a:xfrm>
          <a:prstGeom prst="rect">
            <a:avLst/>
          </a:prstGeom>
          <a:noFill/>
          <a:ln w="6350">
            <a:solidFill>
              <a:srgbClr val="BE854A">
                <a:lumMod val="20000"/>
                <a:lumOff val="80000"/>
              </a:srgbClr>
            </a:solidFill>
            <a:prstDash val="dash"/>
          </a:ln>
        </p:spPr>
        <p:style>
          <a:lnRef idx="2">
            <a:srgbClr val="BE854A">
              <a:shade val="50000"/>
            </a:srgbClr>
          </a:lnRef>
          <a:fillRef idx="1">
            <a:srgbClr val="BE854A"/>
          </a:fillRef>
          <a:effectRef idx="0">
            <a:srgbClr val="BE854A"/>
          </a:effectRef>
          <a:fontRef idx="minor">
            <a:srgbClr val="FFFFFF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17"/>
            </p:custDataLst>
          </p:nvPr>
        </p:nvSpPr>
        <p:spPr>
          <a:xfrm flipH="1">
            <a:off x="4866005" y="2555875"/>
            <a:ext cx="2339340" cy="2922270"/>
          </a:xfrm>
          <a:custGeom>
            <a:avLst/>
            <a:gdLst>
              <a:gd name="adj" fmla="val 16667"/>
              <a:gd name="a" fmla="pin 0 adj 50000"/>
              <a:gd name="dy2" fmla="*/ ss a 100000"/>
              <a:gd name="dy1" fmla="*/ dy2 1 5"/>
              <a:gd name="x1" fmla="+- r 0 dy2"/>
              <a:gd name="x2" fmla="+- x1 dy1 0"/>
              <a:gd name="y2" fmla="+- b 0 dy2"/>
              <a:gd name="y1" fmla="+- y2 dy1 0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699" h="3371">
                <a:moveTo>
                  <a:pt x="0" y="0"/>
                </a:moveTo>
                <a:lnTo>
                  <a:pt x="2699" y="0"/>
                </a:lnTo>
                <a:lnTo>
                  <a:pt x="2699" y="2921"/>
                </a:lnTo>
                <a:lnTo>
                  <a:pt x="2249" y="3371"/>
                </a:lnTo>
                <a:lnTo>
                  <a:pt x="0" y="3371"/>
                </a:lnTo>
                <a:lnTo>
                  <a:pt x="0" y="0"/>
                </a:lnTo>
                <a:close/>
                <a:moveTo>
                  <a:pt x="341" y="3104"/>
                </a:moveTo>
                <a:cubicBezTo>
                  <a:pt x="343" y="3047"/>
                  <a:pt x="290" y="3001"/>
                  <a:pt x="239" y="3002"/>
                </a:cubicBezTo>
                <a:cubicBezTo>
                  <a:pt x="182" y="3000"/>
                  <a:pt x="136" y="3053"/>
                  <a:pt x="137" y="3104"/>
                </a:cubicBezTo>
                <a:cubicBezTo>
                  <a:pt x="135" y="3161"/>
                  <a:pt x="188" y="3207"/>
                  <a:pt x="239" y="3206"/>
                </a:cubicBezTo>
                <a:cubicBezTo>
                  <a:pt x="296" y="3208"/>
                  <a:pt x="342" y="3155"/>
                  <a:pt x="341" y="3104"/>
                </a:cubicBezTo>
                <a:close/>
              </a:path>
            </a:pathLst>
          </a:custGeom>
          <a:solidFill>
            <a:srgbClr val="E4968F">
              <a:lumMod val="20000"/>
              <a:lumOff val="80000"/>
            </a:srgbClr>
          </a:solidFill>
          <a:ln>
            <a:noFill/>
          </a:ln>
          <a:effectLst>
            <a:outerShdw blurRad="50800" dist="38100" dir="2700000" algn="tl" rotWithShape="0">
              <a:srgbClr val="E4968F">
                <a:lumMod val="75000"/>
                <a:alpha val="40000"/>
              </a:srgbClr>
            </a:outerShdw>
          </a:effectLst>
        </p:spPr>
        <p:style>
          <a:lnRef idx="2">
            <a:srgbClr val="BE854A">
              <a:shade val="50000"/>
            </a:srgbClr>
          </a:lnRef>
          <a:fillRef idx="1">
            <a:srgbClr val="BE854A"/>
          </a:fillRef>
          <a:effectRef idx="0">
            <a:srgbClr val="BE854A"/>
          </a:effectRef>
          <a:fontRef idx="minor">
            <a:srgbClr val="FFFFFF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cxnSp>
        <p:nvCxnSpPr>
          <p:cNvPr id="37" name="直接连接符 36"/>
          <p:cNvCxnSpPr/>
          <p:nvPr>
            <p:custDataLst>
              <p:tags r:id="rId18"/>
            </p:custDataLst>
          </p:nvPr>
        </p:nvCxnSpPr>
        <p:spPr>
          <a:xfrm>
            <a:off x="5208905" y="2435860"/>
            <a:ext cx="1887220" cy="0"/>
          </a:xfrm>
          <a:prstGeom prst="line">
            <a:avLst/>
          </a:prstGeom>
          <a:ln w="6350">
            <a:solidFill>
              <a:srgbClr val="FFFFFF"/>
            </a:solidFill>
            <a:prstDash val="dash"/>
          </a:ln>
        </p:spPr>
        <p:style>
          <a:lnRef idx="1">
            <a:srgbClr val="BE854A"/>
          </a:lnRef>
          <a:fillRef idx="0">
            <a:srgbClr val="BE854A"/>
          </a:fillRef>
          <a:effectRef idx="0">
            <a:srgbClr val="BE854A"/>
          </a:effectRef>
          <a:fontRef idx="minor">
            <a:srgbClr val="000000"/>
          </a:fontRef>
        </p:style>
      </p:cxnSp>
      <p:sp>
        <p:nvSpPr>
          <p:cNvPr id="88" name="文本框 87"/>
          <p:cNvSpPr txBox="1"/>
          <p:nvPr>
            <p:custDataLst>
              <p:tags r:id="rId19"/>
            </p:custDataLst>
          </p:nvPr>
        </p:nvSpPr>
        <p:spPr>
          <a:xfrm>
            <a:off x="5061585" y="3075940"/>
            <a:ext cx="1948180" cy="1740535"/>
          </a:xfrm>
          <a:prstGeom prst="rect">
            <a:avLst/>
          </a:prstGeom>
          <a:noFill/>
        </p:spPr>
        <p:txBody>
          <a:bodyPr wrap="square" bIns="0" rtlCol="0">
            <a:noAutofit/>
          </a:bodyPr>
          <a:p>
            <a:pPr algn="ctr"/>
            <a:r>
              <a:rPr lang="zh-CN" altLang="en-US" sz="2800" spc="300">
                <a:solidFill>
                  <a:srgbClr val="FCB098">
                    <a:lumMod val="50000"/>
                  </a:srgbClr>
                </a:solidFill>
                <a:uFillTx/>
                <a:latin typeface="思源黑体 CN Heavy" panose="020B0A00000000000000" charset="-122"/>
                <a:ea typeface="思源黑体 CN Heavy" panose="020B0A00000000000000" charset="-122"/>
                <a:sym typeface="+mn-ea"/>
              </a:rPr>
              <a:t>加强对青少年合成生物学的科普</a:t>
            </a:r>
            <a:endParaRPr lang="zh-CN" altLang="en-US" sz="2800" spc="300">
              <a:solidFill>
                <a:srgbClr val="FCB098">
                  <a:lumMod val="50000"/>
                </a:srgbClr>
              </a:solidFill>
              <a:uFillTx/>
              <a:latin typeface="思源黑体 CN Heavy" panose="020B0A00000000000000" charset="-122"/>
              <a:ea typeface="思源黑体 CN Heavy" panose="020B0A00000000000000" charset="-122"/>
              <a:sym typeface="+mn-ea"/>
            </a:endParaRPr>
          </a:p>
        </p:txBody>
      </p:sp>
      <p:sp>
        <p:nvSpPr>
          <p:cNvPr id="119" name="直角三角形 118"/>
          <p:cNvSpPr/>
          <p:nvPr>
            <p:custDataLst>
              <p:tags r:id="rId20"/>
            </p:custDataLst>
          </p:nvPr>
        </p:nvSpPr>
        <p:spPr>
          <a:xfrm rot="16200000">
            <a:off x="9119870" y="2381885"/>
            <a:ext cx="200660" cy="147320"/>
          </a:xfrm>
          <a:prstGeom prst="rtTriangle">
            <a:avLst/>
          </a:prstGeom>
          <a:solidFill>
            <a:srgbClr val="F9944D"/>
          </a:solidFill>
          <a:ln>
            <a:noFill/>
          </a:ln>
          <a:effectLst>
            <a:innerShdw blurRad="25400" dist="12700" dir="18900000">
              <a:srgbClr val="F9944D">
                <a:lumMod val="50000"/>
                <a:alpha val="50000"/>
              </a:srgbClr>
            </a:innerShdw>
          </a:effectLst>
        </p:spPr>
        <p:style>
          <a:lnRef idx="2">
            <a:srgbClr val="BE854A">
              <a:shade val="50000"/>
            </a:srgbClr>
          </a:lnRef>
          <a:fillRef idx="1">
            <a:srgbClr val="BE854A"/>
          </a:fillRef>
          <a:effectRef idx="0">
            <a:srgbClr val="BE854A"/>
          </a:effectRef>
          <a:fontRef idx="minor">
            <a:srgbClr val="FFFFFF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0" name="任意多边形 119"/>
          <p:cNvSpPr/>
          <p:nvPr>
            <p:custDataLst>
              <p:tags r:id="rId21"/>
            </p:custDataLst>
          </p:nvPr>
        </p:nvSpPr>
        <p:spPr>
          <a:xfrm>
            <a:off x="9294495" y="1995170"/>
            <a:ext cx="2320290" cy="313436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677" h="3661">
                <a:moveTo>
                  <a:pt x="2236" y="336"/>
                </a:moveTo>
                <a:cubicBezTo>
                  <a:pt x="2235" y="304"/>
                  <a:pt x="2264" y="278"/>
                  <a:pt x="2293" y="279"/>
                </a:cubicBezTo>
                <a:cubicBezTo>
                  <a:pt x="2325" y="278"/>
                  <a:pt x="2350" y="307"/>
                  <a:pt x="2349" y="336"/>
                </a:cubicBezTo>
                <a:cubicBezTo>
                  <a:pt x="2350" y="368"/>
                  <a:pt x="2321" y="393"/>
                  <a:pt x="2293" y="392"/>
                </a:cubicBezTo>
                <a:cubicBezTo>
                  <a:pt x="2261" y="393"/>
                  <a:pt x="2235" y="364"/>
                  <a:pt x="2236" y="336"/>
                </a:cubicBezTo>
                <a:close/>
                <a:moveTo>
                  <a:pt x="0" y="0"/>
                </a:moveTo>
                <a:lnTo>
                  <a:pt x="2677" y="0"/>
                </a:lnTo>
                <a:lnTo>
                  <a:pt x="2677" y="3661"/>
                </a:lnTo>
                <a:lnTo>
                  <a:pt x="0" y="3661"/>
                </a:lnTo>
                <a:lnTo>
                  <a:pt x="0" y="0"/>
                </a:lnTo>
                <a:close/>
                <a:moveTo>
                  <a:pt x="2048" y="336"/>
                </a:moveTo>
                <a:cubicBezTo>
                  <a:pt x="2047" y="304"/>
                  <a:pt x="2076" y="278"/>
                  <a:pt x="2105" y="279"/>
                </a:cubicBezTo>
                <a:cubicBezTo>
                  <a:pt x="2137" y="278"/>
                  <a:pt x="2162" y="307"/>
                  <a:pt x="2161" y="336"/>
                </a:cubicBezTo>
                <a:cubicBezTo>
                  <a:pt x="2162" y="368"/>
                  <a:pt x="2133" y="393"/>
                  <a:pt x="2105" y="392"/>
                </a:cubicBezTo>
                <a:cubicBezTo>
                  <a:pt x="2073" y="393"/>
                  <a:pt x="2047" y="364"/>
                  <a:pt x="2048" y="336"/>
                </a:cubicBezTo>
                <a:close/>
              </a:path>
            </a:pathLst>
          </a:custGeom>
          <a:solidFill>
            <a:srgbClr val="F9944D">
              <a:lumMod val="60000"/>
              <a:lumOff val="40000"/>
            </a:srgbClr>
          </a:solidFill>
          <a:ln>
            <a:noFill/>
          </a:ln>
        </p:spPr>
        <p:style>
          <a:lnRef idx="2">
            <a:srgbClr val="BE854A">
              <a:shade val="50000"/>
            </a:srgbClr>
          </a:lnRef>
          <a:fillRef idx="1">
            <a:srgbClr val="BE854A"/>
          </a:fillRef>
          <a:effectRef idx="0">
            <a:srgbClr val="BE854A"/>
          </a:effectRef>
          <a:fontRef idx="minor">
            <a:srgbClr val="FFFFFF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121" name="矩形 120"/>
          <p:cNvSpPr/>
          <p:nvPr>
            <p:custDataLst>
              <p:tags r:id="rId22"/>
            </p:custDataLst>
          </p:nvPr>
        </p:nvSpPr>
        <p:spPr>
          <a:xfrm>
            <a:off x="9479915" y="2158365"/>
            <a:ext cx="1951990" cy="2871470"/>
          </a:xfrm>
          <a:prstGeom prst="rect">
            <a:avLst/>
          </a:prstGeom>
          <a:noFill/>
          <a:ln w="6350">
            <a:solidFill>
              <a:srgbClr val="BE854A">
                <a:lumMod val="20000"/>
                <a:lumOff val="80000"/>
              </a:srgbClr>
            </a:solidFill>
            <a:prstDash val="dash"/>
          </a:ln>
        </p:spPr>
        <p:style>
          <a:lnRef idx="2">
            <a:srgbClr val="BE854A">
              <a:shade val="50000"/>
            </a:srgbClr>
          </a:lnRef>
          <a:fillRef idx="1">
            <a:srgbClr val="BE854A"/>
          </a:fillRef>
          <a:effectRef idx="0">
            <a:srgbClr val="BE854A"/>
          </a:effectRef>
          <a:fontRef idx="minor">
            <a:srgbClr val="FFFFFF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2" name="任意多边形 121"/>
          <p:cNvSpPr/>
          <p:nvPr>
            <p:custDataLst>
              <p:tags r:id="rId23"/>
            </p:custDataLst>
          </p:nvPr>
        </p:nvSpPr>
        <p:spPr>
          <a:xfrm flipH="1">
            <a:off x="9145905" y="2555875"/>
            <a:ext cx="2339340" cy="2922270"/>
          </a:xfrm>
          <a:custGeom>
            <a:avLst/>
            <a:gdLst>
              <a:gd name="adj" fmla="val 16667"/>
              <a:gd name="a" fmla="pin 0 adj 50000"/>
              <a:gd name="dy2" fmla="*/ ss a 100000"/>
              <a:gd name="dy1" fmla="*/ dy2 1 5"/>
              <a:gd name="x1" fmla="+- r 0 dy2"/>
              <a:gd name="x2" fmla="+- x1 dy1 0"/>
              <a:gd name="y2" fmla="+- b 0 dy2"/>
              <a:gd name="y1" fmla="+- y2 dy1 0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699" h="3371">
                <a:moveTo>
                  <a:pt x="0" y="0"/>
                </a:moveTo>
                <a:lnTo>
                  <a:pt x="2699" y="0"/>
                </a:lnTo>
                <a:lnTo>
                  <a:pt x="2699" y="2921"/>
                </a:lnTo>
                <a:lnTo>
                  <a:pt x="2249" y="3371"/>
                </a:lnTo>
                <a:lnTo>
                  <a:pt x="0" y="3371"/>
                </a:lnTo>
                <a:lnTo>
                  <a:pt x="0" y="0"/>
                </a:lnTo>
                <a:close/>
                <a:moveTo>
                  <a:pt x="341" y="3104"/>
                </a:moveTo>
                <a:cubicBezTo>
                  <a:pt x="343" y="3047"/>
                  <a:pt x="290" y="3001"/>
                  <a:pt x="239" y="3002"/>
                </a:cubicBezTo>
                <a:cubicBezTo>
                  <a:pt x="182" y="3000"/>
                  <a:pt x="136" y="3053"/>
                  <a:pt x="137" y="3104"/>
                </a:cubicBezTo>
                <a:cubicBezTo>
                  <a:pt x="135" y="3161"/>
                  <a:pt x="188" y="3207"/>
                  <a:pt x="239" y="3206"/>
                </a:cubicBezTo>
                <a:cubicBezTo>
                  <a:pt x="296" y="3208"/>
                  <a:pt x="342" y="3155"/>
                  <a:pt x="341" y="3104"/>
                </a:cubicBezTo>
                <a:close/>
              </a:path>
            </a:pathLst>
          </a:custGeom>
          <a:solidFill>
            <a:srgbClr val="F9944D">
              <a:lumMod val="20000"/>
              <a:lumOff val="80000"/>
            </a:srgbClr>
          </a:solidFill>
          <a:ln>
            <a:noFill/>
          </a:ln>
          <a:effectLst>
            <a:outerShdw blurRad="50800" dist="38100" dir="2700000" algn="tl" rotWithShape="0">
              <a:srgbClr val="F9944D">
                <a:lumMod val="75000"/>
                <a:alpha val="40000"/>
              </a:srgbClr>
            </a:outerShdw>
          </a:effectLst>
        </p:spPr>
        <p:style>
          <a:lnRef idx="2">
            <a:srgbClr val="BE854A">
              <a:shade val="50000"/>
            </a:srgbClr>
          </a:lnRef>
          <a:fillRef idx="1">
            <a:srgbClr val="BE854A"/>
          </a:fillRef>
          <a:effectRef idx="0">
            <a:srgbClr val="BE854A"/>
          </a:effectRef>
          <a:fontRef idx="minor">
            <a:srgbClr val="FFFFFF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cxnSp>
        <p:nvCxnSpPr>
          <p:cNvPr id="123" name="直接连接符 122"/>
          <p:cNvCxnSpPr/>
          <p:nvPr>
            <p:custDataLst>
              <p:tags r:id="rId24"/>
            </p:custDataLst>
          </p:nvPr>
        </p:nvCxnSpPr>
        <p:spPr>
          <a:xfrm>
            <a:off x="9488805" y="2435860"/>
            <a:ext cx="1887220" cy="0"/>
          </a:xfrm>
          <a:prstGeom prst="line">
            <a:avLst/>
          </a:prstGeom>
          <a:ln w="6350">
            <a:solidFill>
              <a:srgbClr val="FFFFFF"/>
            </a:solidFill>
            <a:prstDash val="dash"/>
          </a:ln>
        </p:spPr>
        <p:style>
          <a:lnRef idx="1">
            <a:srgbClr val="BE854A"/>
          </a:lnRef>
          <a:fillRef idx="0">
            <a:srgbClr val="BE854A"/>
          </a:fillRef>
          <a:effectRef idx="0">
            <a:srgbClr val="BE854A"/>
          </a:effectRef>
          <a:fontRef idx="minor">
            <a:srgbClr val="000000"/>
          </a:fontRef>
        </p:style>
      </p:cxnSp>
      <p:sp>
        <p:nvSpPr>
          <p:cNvPr id="91" name="文本框 90"/>
          <p:cNvSpPr txBox="1"/>
          <p:nvPr>
            <p:custDataLst>
              <p:tags r:id="rId25"/>
            </p:custDataLst>
          </p:nvPr>
        </p:nvSpPr>
        <p:spPr>
          <a:xfrm>
            <a:off x="9331325" y="3075940"/>
            <a:ext cx="2111375" cy="1739900"/>
          </a:xfrm>
          <a:prstGeom prst="rect">
            <a:avLst/>
          </a:prstGeom>
          <a:noFill/>
        </p:spPr>
        <p:txBody>
          <a:bodyPr wrap="square" bIns="0" rtlCol="0">
            <a:noAutofit/>
          </a:bodyPr>
          <a:p>
            <a:pPr algn="ctr"/>
            <a:r>
              <a:rPr lang="zh-CN" altLang="en-US" sz="2800" spc="300">
                <a:solidFill>
                  <a:srgbClr val="FCB098">
                    <a:lumMod val="50000"/>
                  </a:srgbClr>
                </a:solidFill>
                <a:uFillTx/>
                <a:latin typeface="思源黑体 CN Heavy" panose="020B0A00000000000000" charset="-122"/>
                <a:ea typeface="思源黑体 CN Heavy" panose="020B0A00000000000000" charset="-122"/>
                <a:sym typeface="+mn-ea"/>
              </a:rPr>
              <a:t>加强对企业、农民、公众的</a:t>
            </a:r>
            <a:endParaRPr lang="zh-CN" altLang="en-US" sz="2800" spc="300">
              <a:solidFill>
                <a:srgbClr val="FCB098">
                  <a:lumMod val="50000"/>
                </a:srgbClr>
              </a:solidFill>
              <a:uFillTx/>
              <a:latin typeface="思源黑体 CN Heavy" panose="020B0A00000000000000" charset="-122"/>
              <a:ea typeface="思源黑体 CN Heavy" panose="020B0A00000000000000" charset="-122"/>
              <a:sym typeface="+mn-ea"/>
            </a:endParaRPr>
          </a:p>
          <a:p>
            <a:pPr algn="ctr"/>
            <a:r>
              <a:rPr lang="zh-CN" altLang="en-US" sz="2800" spc="300">
                <a:solidFill>
                  <a:srgbClr val="FCB098">
                    <a:lumMod val="50000"/>
                  </a:srgbClr>
                </a:solidFill>
                <a:uFillTx/>
                <a:latin typeface="思源黑体 CN Heavy" panose="020B0A00000000000000" charset="-122"/>
                <a:ea typeface="思源黑体 CN Heavy" panose="020B0A00000000000000" charset="-122"/>
                <a:sym typeface="+mn-ea"/>
              </a:rPr>
              <a:t>教育</a:t>
            </a:r>
            <a:endParaRPr lang="zh-CN" altLang="en-US" sz="2800" spc="300">
              <a:solidFill>
                <a:srgbClr val="FCB098">
                  <a:lumMod val="50000"/>
                </a:srgbClr>
              </a:solidFill>
              <a:uFillTx/>
              <a:latin typeface="思源黑体 CN Heavy" panose="020B0A00000000000000" charset="-122"/>
              <a:ea typeface="思源黑体 CN Heavy" panose="020B0A00000000000000" charset="-122"/>
              <a:sym typeface="+mn-ea"/>
            </a:endParaRPr>
          </a:p>
        </p:txBody>
      </p:sp>
    </p:spTree>
    <p:custDataLst>
      <p:tags r:id="rId26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HP-</a:t>
            </a:r>
            <a:r>
              <a:t>消除偏见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925" y="952500"/>
            <a:ext cx="10852150" cy="5644515"/>
          </a:xfrm>
        </p:spPr>
        <p:txBody>
          <a:bodyPr>
            <a:normAutofit lnSpcReduction="20000"/>
          </a:bodyPr>
          <a:p>
            <a:r>
              <a:rPr lang="en-US" altLang="zh-CN"/>
              <a:t>Survey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1. </a:t>
            </a:r>
            <a:r>
              <a:t>“</a:t>
            </a:r>
            <a:r>
              <a:rPr lang="en-US" altLang="zh-CN"/>
              <a:t>Imagine-Synthetic Bioworld</a:t>
            </a:r>
            <a:r>
              <a:t>”收集深大生科院学生的</a:t>
            </a:r>
            <a:r>
              <a:t>海报作品</a:t>
            </a:r>
          </a:p>
          <a:p>
            <a:pPr marL="0" indent="0">
              <a:buNone/>
            </a:pPr>
            <a:r>
              <a:rPr lang="en-US" altLang="zh-CN"/>
              <a:t>2. </a:t>
            </a:r>
            <a:r>
              <a:t>街头采访公众对生物农药、化学杀虫剂和转基因作物的看法，处理得到的数据</a:t>
            </a:r>
            <a:r>
              <a:t>形成调查问卷报告</a:t>
            </a:r>
          </a:p>
          <a:p>
            <a:r>
              <a:rPr lang="en-US" altLang="zh-CN"/>
              <a:t>Analysis</a:t>
            </a:r>
            <a:endParaRPr lang="en-US" altLang="zh-CN"/>
          </a:p>
          <a:p>
            <a:pPr marL="0" indent="0">
              <a:buNone/>
            </a:pPr>
            <a:r>
              <a:t>结论：</a:t>
            </a:r>
            <a:r>
              <a:rPr lang="en-US" altLang="zh-CN"/>
              <a:t>1. </a:t>
            </a:r>
            <a:r>
              <a:t>大多数大学生片面地将合成生物学与基因编辑</a:t>
            </a:r>
            <a:r>
              <a:t>等同</a:t>
            </a:r>
          </a:p>
          <a:p>
            <a:pPr marL="0" indent="0">
              <a:buNone/>
            </a:pPr>
            <a:r>
              <a:rPr lang="en-US" altLang="zh-CN"/>
              <a:t>         2.</a:t>
            </a:r>
            <a:r>
              <a:t>公众对转基因产品的抵触心理</a:t>
            </a:r>
            <a:r>
              <a:t>很强</a:t>
            </a:r>
          </a:p>
          <a:p>
            <a:r>
              <a:rPr lang="en-US" altLang="zh-CN"/>
              <a:t>Implementation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1. </a:t>
            </a:r>
            <a:r>
              <a:t>改变大学生对合成生物学的偏见：将前期收集的海报作品分成不同赛道并形成在线文档，团队和其他大学生都可以在每个作品下发表评论；在大学举办合成生物学</a:t>
            </a:r>
            <a:r>
              <a:t>科普讲座</a:t>
            </a:r>
          </a:p>
          <a:p>
            <a:pPr marL="0" indent="0">
              <a:buNone/>
            </a:pPr>
            <a:r>
              <a:rPr lang="en-US" altLang="zh-CN"/>
              <a:t>2. </a:t>
            </a:r>
            <a:r>
              <a:t>改变公众对农药和转基因作物的偏见：街头采访后根据被采访人的问卷答案做出相应的科普和教育；高中生农药科普讲座（讲座前后让高中生各填写一次问卷，体现其对农药看法的</a:t>
            </a:r>
            <a:r>
              <a:t>变化）</a:t>
            </a:r>
          </a:p>
          <a:p>
            <a:r>
              <a:rPr lang="en-US" altLang="zh-CN"/>
              <a:t>Reflection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1. </a:t>
            </a:r>
            <a:r>
              <a:t>提前了解公众的意见并进行有针对性的教育</a:t>
            </a:r>
          </a:p>
          <a:p>
            <a:pPr marL="0" indent="0">
              <a:buNone/>
            </a:pPr>
            <a:r>
              <a:rPr lang="en-US" altLang="zh-CN"/>
              <a:t>2. </a:t>
            </a:r>
            <a:r>
              <a:t>中国大多数人对基因编辑太过消极，应有更积极、真实的</a:t>
            </a:r>
            <a:r>
              <a:t>科普</a:t>
            </a:r>
          </a:p>
        </p:txBody>
      </p:sp>
    </p:spTree>
    <p:custDataLst>
      <p:tags r:id="rId1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HP-</a:t>
            </a:r>
            <a:r>
              <a:t>青少年科普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925" y="952500"/>
            <a:ext cx="10852150" cy="5784850"/>
          </a:xfrm>
        </p:spPr>
        <p:txBody>
          <a:bodyPr>
            <a:normAutofit lnSpcReduction="10000"/>
          </a:bodyPr>
          <a:p>
            <a:r>
              <a:rPr lang="en-US" altLang="zh-CN"/>
              <a:t>Survey</a:t>
            </a:r>
            <a:endParaRPr lang="en-US" altLang="zh-CN"/>
          </a:p>
          <a:p>
            <a:pPr marL="0" indent="0">
              <a:buNone/>
            </a:pPr>
            <a:r>
              <a:t>师范专业教师、合成生物学讲师</a:t>
            </a:r>
            <a:r>
              <a:rPr lang="en-US" altLang="zh-CN"/>
              <a:t>→</a:t>
            </a:r>
            <a:r>
              <a:t>提供</a:t>
            </a:r>
            <a:r>
              <a:t>建议</a:t>
            </a:r>
          </a:p>
          <a:p>
            <a:r>
              <a:rPr lang="en-US" altLang="zh-CN"/>
              <a:t>Analysis</a:t>
            </a:r>
            <a:endParaRPr lang="en-US" altLang="zh-CN"/>
          </a:p>
          <a:p>
            <a:pPr marL="0" indent="0">
              <a:buNone/>
            </a:pPr>
            <a:r>
              <a:t>分析中国高中生物学课程标准和教科书</a:t>
            </a:r>
            <a:r>
              <a:rPr lang="en-US" altLang="zh-CN"/>
              <a:t>→</a:t>
            </a:r>
            <a:r>
              <a:t>补充对合成生物学的启发教育，激发中学生的想象力</a:t>
            </a:r>
            <a:r>
              <a:t>和兴趣</a:t>
            </a:r>
          </a:p>
          <a:p>
            <a:r>
              <a:rPr lang="en-US" altLang="zh-CN"/>
              <a:t>Implementation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1. </a:t>
            </a:r>
            <a:r>
              <a:t>与</a:t>
            </a:r>
            <a:r>
              <a:rPr lang="en-US" altLang="zh-CN"/>
              <a:t>NJU-CHINA</a:t>
            </a:r>
            <a:r>
              <a:t>合作，在南京科技博物馆对小学生开展科普活动，利用简单道具完成【玉米</a:t>
            </a:r>
            <a:r>
              <a:rPr lang="en-US" altLang="zh-CN"/>
              <a:t>DNA</a:t>
            </a:r>
            <a:r>
              <a:t>提取实验】</a:t>
            </a:r>
          </a:p>
          <a:p>
            <a:pPr marL="0" indent="0">
              <a:buNone/>
            </a:pPr>
            <a:r>
              <a:rPr lang="en-US" altLang="zh-CN"/>
              <a:t>2. </a:t>
            </a:r>
            <a:r>
              <a:t>与SUSTech-Shenzhen合作，制作</a:t>
            </a:r>
            <a:r>
              <a:rPr i="1">
                <a:latin typeface="Arial Italic" panose="020B0604020202020204" charset="0"/>
                <a:cs typeface="Arial Italic" panose="020B0604020202020204" charset="0"/>
              </a:rPr>
              <a:t>The Way to SynBio</a:t>
            </a:r>
            <a:r>
              <a:rPr>
                <a:latin typeface="Arial Italic" panose="020B0604020202020204" charset="0"/>
                <a:cs typeface="Arial Italic" panose="020B0604020202020204" charset="0"/>
              </a:rPr>
              <a:t>科普小册子，涵盖简单易懂的合成生物学基础知识，发放给初中生</a:t>
            </a:r>
            <a:r>
              <a:rPr>
                <a:latin typeface="Arial Italic" panose="020B0604020202020204" charset="0"/>
                <a:cs typeface="Arial Italic" panose="020B0604020202020204" charset="0"/>
              </a:rPr>
              <a:t>阅读</a:t>
            </a:r>
            <a:endParaRPr>
              <a:latin typeface="Arial Italic" panose="020B0604020202020204" charset="0"/>
              <a:cs typeface="Arial Italic" panose="020B0604020202020204" charset="0"/>
            </a:endParaRPr>
          </a:p>
          <a:p>
            <a:pPr marL="0" indent="0">
              <a:buNone/>
            </a:pPr>
            <a:r>
              <a:rPr lang="en-US" altLang="zh-CN">
                <a:cs typeface="Arial" panose="020B0604020202020204" pitchFamily="34" charset="0"/>
              </a:rPr>
              <a:t>3. </a:t>
            </a:r>
            <a:r>
              <a:rPr>
                <a:latin typeface="Arial Italic" panose="020B0604020202020204" charset="0"/>
                <a:cs typeface="Arial Italic" panose="020B0604020202020204" charset="0"/>
              </a:rPr>
              <a:t>高中生走进实验室，</a:t>
            </a:r>
            <a:r>
              <a:rPr>
                <a:latin typeface="Arial Italic" panose="020B0604020202020204" charset="0"/>
                <a:cs typeface="Arial Italic" panose="020B0604020202020204" charset="0"/>
              </a:rPr>
              <a:t>总结高中生提出的一些问题，调整后期</a:t>
            </a:r>
            <a:r>
              <a:rPr>
                <a:latin typeface="Arial Italic" panose="020B0604020202020204" charset="0"/>
                <a:cs typeface="Arial Italic" panose="020B0604020202020204" charset="0"/>
              </a:rPr>
              <a:t>教育内容</a:t>
            </a:r>
            <a:endParaRPr>
              <a:latin typeface="Arial Italic" panose="020B0604020202020204" charset="0"/>
              <a:cs typeface="Arial Italic" panose="020B0604020202020204" charset="0"/>
            </a:endParaRPr>
          </a:p>
          <a:p>
            <a:pPr marL="0" indent="0">
              <a:buNone/>
            </a:pPr>
            <a:r>
              <a:rPr lang="en-US" altLang="zh-CN">
                <a:cs typeface="Arial" panose="020B0604020202020204" pitchFamily="34" charset="0"/>
              </a:rPr>
              <a:t>4. </a:t>
            </a:r>
            <a:r>
              <a:rPr>
                <a:cs typeface="Arial" panose="020B0604020202020204" pitchFamily="34" charset="0"/>
              </a:rPr>
              <a:t>对高考后的高三生进行过渡教育：系统介绍合成生物学；</a:t>
            </a:r>
            <a:r>
              <a:rPr lang="en-US" altLang="zh-CN" i="1">
                <a:latin typeface="Arial Italic" panose="020B0604020202020204" charset="0"/>
                <a:cs typeface="Arial Italic" panose="020B0604020202020204" charset="0"/>
                <a:sym typeface="+mn-ea"/>
              </a:rPr>
              <a:t>Imagine-Synthetic Bioworld</a:t>
            </a:r>
            <a:r>
              <a:rPr>
                <a:sym typeface="+mn-ea"/>
              </a:rPr>
              <a:t>和</a:t>
            </a:r>
            <a:r>
              <a:rPr i="1">
                <a:latin typeface="Arial Italic" panose="020B0604020202020204" charset="0"/>
                <a:cs typeface="Arial Italic" panose="020B0604020202020204" charset="0"/>
                <a:sym typeface="+mn-ea"/>
              </a:rPr>
              <a:t>The Way to SynBio</a:t>
            </a:r>
            <a:r>
              <a:rPr>
                <a:cs typeface="Arial" panose="020B0604020202020204" pitchFamily="34" charset="0"/>
                <a:sym typeface="+mn-ea"/>
              </a:rPr>
              <a:t>作为补充材料；Smash Strains纸牌游戏要求玩家建立遗传途径来保持菌株的活力，巧妙地了解基因通路和功能表达的过程，在纸牌中科普常用菌株的特征和作用</a:t>
            </a:r>
            <a:endParaRPr>
              <a:cs typeface="Arial" panose="020B0604020202020204" pitchFamily="34" charset="0"/>
              <a:sym typeface="+mn-ea"/>
            </a:endParaRPr>
          </a:p>
          <a:p>
            <a:pPr marL="0" indent="0">
              <a:buNone/>
            </a:pPr>
            <a:r>
              <a:rPr lang="en-US" altLang="zh-CN">
                <a:cs typeface="Arial" panose="020B0604020202020204" pitchFamily="34" charset="0"/>
                <a:sym typeface="+mn-ea"/>
              </a:rPr>
              <a:t>5.</a:t>
            </a:r>
            <a:r>
              <a:rPr>
                <a:cs typeface="Arial" panose="020B0604020202020204" pitchFamily="34" charset="0"/>
                <a:sym typeface="+mn-ea"/>
              </a:rPr>
              <a:t>微信公众号：科普推文</a:t>
            </a:r>
            <a:r>
              <a:rPr lang="en-US" altLang="zh-CN">
                <a:cs typeface="Arial" panose="020B0604020202020204" pitchFamily="34" charset="0"/>
                <a:sym typeface="+mn-ea"/>
              </a:rPr>
              <a:t>+</a:t>
            </a:r>
            <a:r>
              <a:rPr>
                <a:cs typeface="Arial" panose="020B0604020202020204" pitchFamily="34" charset="0"/>
                <a:sym typeface="+mn-ea"/>
              </a:rPr>
              <a:t>团队动态</a:t>
            </a:r>
            <a:endParaRPr>
              <a:cs typeface="Arial" panose="020B0604020202020204" pitchFamily="34" charset="0"/>
              <a:sym typeface="+mn-ea"/>
            </a:endParaRPr>
          </a:p>
          <a:p>
            <a:r>
              <a:rPr lang="en-US" altLang="zh-CN">
                <a:cs typeface="Arial" panose="020B0604020202020204" pitchFamily="34" charset="0"/>
                <a:sym typeface="+mn-ea"/>
              </a:rPr>
              <a:t>Reflection</a:t>
            </a:r>
            <a:endParaRPr>
              <a:cs typeface="Arial" panose="020B0604020202020204" pitchFamily="34" charset="0"/>
              <a:sym typeface="+mn-ea"/>
            </a:endParaRPr>
          </a:p>
          <a:p>
            <a:pPr marL="0" indent="0">
              <a:buNone/>
            </a:pPr>
            <a:endParaRPr>
              <a:cs typeface="Arial" panose="020B0604020202020204" pitchFamily="34" charset="0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HP-</a:t>
            </a:r>
            <a:r>
              <a:t>对各受益方的</a:t>
            </a:r>
            <a:r>
              <a:t>教育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Implementation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1. </a:t>
            </a:r>
            <a:r>
              <a:t>农民</a:t>
            </a:r>
          </a:p>
          <a:p>
            <a:pPr marL="0" indent="0">
              <a:buNone/>
            </a:pPr>
            <a:r>
              <a:t>从易于接受新事物的年轻的新农民开始普及</a:t>
            </a:r>
            <a:r>
              <a:t>技术，选用其作为示范田，</a:t>
            </a:r>
            <a:r>
              <a:t>带动更多农民</a:t>
            </a:r>
          </a:p>
          <a:p>
            <a:pPr marL="0" indent="0">
              <a:buNone/>
            </a:pPr>
            <a:r>
              <a:rPr lang="en-US" altLang="zh-CN"/>
              <a:t>2.</a:t>
            </a:r>
            <a:r>
              <a:t>农业公司</a:t>
            </a:r>
          </a:p>
          <a:p>
            <a:pPr marL="0" indent="0">
              <a:buNone/>
            </a:pPr>
            <a:r>
              <a:t>推广</a:t>
            </a:r>
            <a:r>
              <a:rPr lang="en-US" altLang="zh-CN"/>
              <a:t>RNA</a:t>
            </a:r>
            <a:r>
              <a:t>农药和深绿木霉在生物控制上的</a:t>
            </a:r>
            <a:r>
              <a:t>优势</a:t>
            </a:r>
          </a:p>
          <a:p>
            <a:pPr marL="0" indent="0">
              <a:buNone/>
            </a:pPr>
            <a:r>
              <a:rPr lang="en-US" altLang="zh-CN"/>
              <a:t>3.</a:t>
            </a:r>
            <a:r>
              <a:t>公众</a:t>
            </a:r>
          </a:p>
          <a:p>
            <a:pPr marL="0" indent="0">
              <a:buNone/>
            </a:pPr>
            <a:r>
              <a:t>和前两</a:t>
            </a:r>
            <a:r>
              <a:rPr lang="en-US" altLang="zh-CN"/>
              <a:t>PART</a:t>
            </a:r>
            <a:r>
              <a:t>高度联系，并增加了关于</a:t>
            </a:r>
            <a:r>
              <a:rPr lang="en-US" altLang="zh-CN"/>
              <a:t>RNA</a:t>
            </a:r>
            <a:r>
              <a:t>的</a:t>
            </a:r>
            <a:r>
              <a:t>科普讲座</a:t>
            </a:r>
          </a:p>
        </p:txBody>
      </p:sp>
    </p:spTree>
    <p:custDataLst>
      <p:tags r:id="rId1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/>
          <p:nvPr>
            <p:ph type="ctrTitle" idx="1"/>
          </p:nvPr>
        </p:nvSpPr>
        <p:spPr/>
        <p:txBody>
          <a:bodyPr/>
          <a:p>
            <a:r>
              <a:rPr lang="en-US" altLang="zh-CN"/>
              <a:t>THANKS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Background</a:t>
            </a:r>
            <a:endParaRPr lang="en-US" altLang="zh-CN"/>
          </a:p>
        </p:txBody>
      </p:sp>
      <p:sp>
        <p:nvSpPr>
          <p:cNvPr id="5" name="文本框 4"/>
          <p:cNvSpPr txBox="1"/>
          <p:nvPr/>
        </p:nvSpPr>
        <p:spPr>
          <a:xfrm>
            <a:off x="6301105" y="1221740"/>
            <a:ext cx="535813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pc="150">
                <a:uFillTx/>
                <a:latin typeface="Arial" panose="020B0604020202020204" pitchFamily="34" charset="0"/>
                <a:ea typeface="汉仪中黑 简" panose="00020600040101010101" charset="-122"/>
              </a:rPr>
              <a:t>大米是我国人民的重要主食之一。Rice Sheath Blight(ShB)水稻纹枯病，是由</a:t>
            </a:r>
            <a:r>
              <a:rPr lang="zh-CN" altLang="en-US" i="1" spc="150">
                <a:uFillTx/>
                <a:latin typeface="Arial Italic" panose="020B0604020202020204" charset="0"/>
                <a:ea typeface="汉仪中黑 简" panose="00020600040101010101" charset="-122"/>
                <a:cs typeface="Arial Italic" panose="020B0604020202020204" charset="0"/>
              </a:rPr>
              <a:t>Rhizoctonia solani</a:t>
            </a:r>
            <a:r>
              <a:rPr lang="zh-CN" altLang="en-US" spc="150">
                <a:uFillTx/>
                <a:latin typeface="Arial" panose="020B0604020202020204" pitchFamily="34" charset="0"/>
                <a:ea typeface="汉仪中黑 简" panose="00020600040101010101" charset="-122"/>
              </a:rPr>
              <a:t> AG1-IA（</a:t>
            </a:r>
            <a:r>
              <a:rPr lang="zh-CN" altLang="en-US" i="1" spc="150">
                <a:uFillTx/>
                <a:latin typeface="Arial Italic" panose="020B0604020202020204" charset="0"/>
                <a:ea typeface="汉仪中黑 简" panose="00020600040101010101" charset="-122"/>
                <a:cs typeface="Arial Italic" panose="020B0604020202020204" charset="0"/>
              </a:rPr>
              <a:t>R.solani</a:t>
            </a:r>
            <a:r>
              <a:rPr lang="zh-CN" altLang="en-US" spc="150">
                <a:uFillTx/>
                <a:latin typeface="Arial" panose="020B0604020202020204" pitchFamily="34" charset="0"/>
                <a:ea typeface="汉仪中黑 简" panose="00020600040101010101" charset="-122"/>
              </a:rPr>
              <a:t>）立枯丝核菌引起的水稻流行病，严重危害水稻籽粒灌浆和水稻产量。</a:t>
            </a:r>
            <a:endParaRPr lang="zh-CN" altLang="en-US" spc="150">
              <a:uFillTx/>
              <a:latin typeface="Arial" panose="020B0604020202020204" pitchFamily="34" charset="0"/>
              <a:ea typeface="汉仪中黑 简" panose="00020600040101010101" charset="-122"/>
            </a:endParaRPr>
          </a:p>
        </p:txBody>
      </p:sp>
      <p:pic>
        <p:nvPicPr>
          <p:cNvPr id="7" name="图片 2" descr="截屏2023-01-09 22.40.28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69925" y="1221740"/>
            <a:ext cx="5467350" cy="4481830"/>
          </a:xfrm>
          <a:prstGeom prst="rect">
            <a:avLst/>
          </a:prstGeom>
        </p:spPr>
      </p:pic>
      <p:sp>
        <p:nvSpPr>
          <p:cNvPr id="100" name="文本框 99"/>
          <p:cNvSpPr txBox="1"/>
          <p:nvPr/>
        </p:nvSpPr>
        <p:spPr>
          <a:xfrm>
            <a:off x="6301105" y="2788285"/>
            <a:ext cx="5467350" cy="313817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0" indent="0" algn="l"/>
            <a:r>
              <a:rPr lang="zh-CN" altLang="en-US" b="0" spc="150">
                <a:uFillTx/>
                <a:latin typeface="Arial" panose="020B0604020202020204" pitchFamily="34" charset="0"/>
                <a:ea typeface="汉仪中黑 简" panose="00020600040101010101" charset="-122"/>
              </a:rPr>
              <a:t>致病过程：</a:t>
            </a:r>
            <a:endParaRPr lang="zh-CN" altLang="en-US" b="0" spc="150">
              <a:uFillTx/>
              <a:latin typeface="Arial" panose="020B0604020202020204" pitchFamily="34" charset="0"/>
              <a:ea typeface="汉仪中黑 简" panose="00020600040101010101" charset="-122"/>
            </a:endParaRPr>
          </a:p>
          <a:p>
            <a:pPr marL="0" indent="0" algn="l"/>
            <a:r>
              <a:rPr lang="zh-CN" altLang="en-US" b="0" i="1" spc="150">
                <a:solidFill>
                  <a:srgbClr val="FF0000"/>
                </a:solidFill>
                <a:uFillTx/>
                <a:latin typeface="Arial Italic" panose="020B0604020202020204" charset="0"/>
                <a:ea typeface="汉仪中黑 简" panose="00020600040101010101" charset="-122"/>
                <a:cs typeface="Arial Italic" panose="020B0604020202020204" charset="0"/>
              </a:rPr>
              <a:t>R.solani</a:t>
            </a:r>
            <a:r>
              <a:rPr lang="zh-CN" altLang="en-US" b="0" spc="150">
                <a:uFillTx/>
                <a:latin typeface="Arial" panose="020B0604020202020204" pitchFamily="34" charset="0"/>
                <a:ea typeface="汉仪中黑 简" panose="00020600040101010101" charset="-122"/>
              </a:rPr>
              <a:t>是一种依靠土壤传播的致病真菌。在土壤中会以已硬化的休眠菌丝体形式存在，这就是</a:t>
            </a:r>
            <a:r>
              <a:rPr lang="zh-CN" altLang="en-US" b="0" spc="150">
                <a:solidFill>
                  <a:srgbClr val="FF0000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Arial" panose="020B0604020202020204" pitchFamily="34" charset="0"/>
              </a:rPr>
              <a:t>ShB</a:t>
            </a:r>
            <a:r>
              <a:rPr lang="zh-CN" altLang="en-US" b="0" spc="150">
                <a:uFillTx/>
                <a:latin typeface="Arial" panose="020B0604020202020204" pitchFamily="34" charset="0"/>
                <a:ea typeface="汉仪中黑 简" panose="00020600040101010101" charset="-122"/>
              </a:rPr>
              <a:t>的感染源。种植水稻幼苗浇灌田地后，土壤中的硬化菌丝体就会浮在水面上，其通过在水中漂流感染其他水稻植株。在高温高湿环境下，利于</a:t>
            </a:r>
            <a:r>
              <a:rPr lang="zh-CN" altLang="en-US" b="0" i="1" spc="150">
                <a:solidFill>
                  <a:srgbClr val="FF0000"/>
                </a:solidFill>
                <a:uFillTx/>
                <a:latin typeface="Arial Italic" panose="020B0604020202020204" charset="0"/>
                <a:ea typeface="汉仪中黑 简" panose="00020600040101010101" charset="-122"/>
                <a:cs typeface="Arial Italic" panose="020B0604020202020204" charset="0"/>
              </a:rPr>
              <a:t>R.solani</a:t>
            </a:r>
            <a:r>
              <a:rPr lang="zh-CN" altLang="en-US" b="0" spc="150">
                <a:uFillTx/>
                <a:latin typeface="Arial" panose="020B0604020202020204" pitchFamily="34" charset="0"/>
                <a:ea typeface="汉仪中黑 简" panose="00020600040101010101" charset="-122"/>
              </a:rPr>
              <a:t>菌丝生长，菌丝横向传播感染其他水稻植株。现有的防治手段十分受限。尤其是会对农药产生耐药性，耐药基因难以筛选，抗ShB的育种进展缓慢。</a:t>
            </a:r>
            <a:endParaRPr lang="zh-CN" altLang="en-US" b="0" spc="150">
              <a:uFillTx/>
              <a:latin typeface="Arial" panose="020B0604020202020204" pitchFamily="34" charset="0"/>
              <a:ea typeface="汉仪中黑 简" panose="00020600040101010101" charset="-122"/>
              <a:cs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708275" y="6040120"/>
            <a:ext cx="7590155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marL="0" indent="0" algn="l"/>
            <a:r>
              <a:rPr lang="zh-CN" altLang="en-US" sz="2400" spc="150">
                <a:uFillTx/>
                <a:latin typeface="Arial" panose="020B0604020202020204" pitchFamily="34" charset="0"/>
                <a:ea typeface="汉仪中黑 简" panose="00020600040101010101" charset="-122"/>
                <a:sym typeface="+mn-ea"/>
              </a:rPr>
              <a:t>→重点是控制硬化菌丝体的产生和</a:t>
            </a:r>
            <a:r>
              <a:rPr lang="zh-CN" altLang="en-US" sz="2400" i="1" spc="150">
                <a:solidFill>
                  <a:srgbClr val="FF0000"/>
                </a:solidFill>
                <a:uFillTx/>
                <a:latin typeface="Arial Italic" panose="020B0604020202020204" charset="0"/>
                <a:ea typeface="汉仪中黑 简" panose="00020600040101010101" charset="-122"/>
                <a:cs typeface="Arial Italic" panose="020B0604020202020204" charset="0"/>
                <a:sym typeface="+mn-ea"/>
              </a:rPr>
              <a:t>R.solani</a:t>
            </a:r>
            <a:r>
              <a:rPr lang="zh-CN" altLang="en-US" sz="2400" spc="150">
                <a:uFillTx/>
                <a:latin typeface="Arial" panose="020B0604020202020204" pitchFamily="34" charset="0"/>
                <a:ea typeface="汉仪中黑 简" panose="00020600040101010101" charset="-122"/>
                <a:sym typeface="+mn-ea"/>
              </a:rPr>
              <a:t>的传播。</a:t>
            </a:r>
            <a:endParaRPr lang="zh-CN" altLang="en-US" sz="2400" spc="150">
              <a:uFillTx/>
              <a:latin typeface="Arial" panose="020B0604020202020204" pitchFamily="34" charset="0"/>
              <a:ea typeface="汉仪中黑 简" panose="00020600040101010101" charset="-122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Overview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 algn="ctr">
              <a:buNone/>
            </a:pPr>
            <a:r>
              <a:rPr lang="en-US" altLang="zh-CN" sz="2400"/>
              <a:t>RiceAide</a:t>
            </a:r>
            <a:r>
              <a:rPr lang="zh-CN" altLang="en-US" sz="2400"/>
              <a:t>“预防-检测-治疗”的水稻纹枯病综合管理方案</a:t>
            </a:r>
            <a:endParaRPr lang="zh-CN" altLang="en-US" sz="2400"/>
          </a:p>
          <a:p>
            <a:pPr marL="0" indent="0" algn="just">
              <a:buNone/>
            </a:pPr>
            <a:r>
              <a:rPr lang="en-US" altLang="zh-CN" sz="18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  <a:lumMod val="40000"/>
                    <a:lumOff val="60000"/>
                  </a:schemeClr>
                </a:solidFill>
                <a:effectLst/>
              </a:rPr>
              <a:t>Step 1 Prevention</a:t>
            </a:r>
            <a:endParaRPr lang="en-US" altLang="zh-CN" sz="18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  <a:lumMod val="40000"/>
                  <a:lumOff val="60000"/>
                </a:schemeClr>
              </a:solidFill>
              <a:effectLst/>
            </a:endParaRPr>
          </a:p>
          <a:p>
            <a:pPr marL="0" indent="0" algn="just">
              <a:buNone/>
            </a:pPr>
            <a:r>
              <a:rPr sz="1800" i="1">
                <a:solidFill>
                  <a:srgbClr val="FF0000"/>
                </a:solidFill>
                <a:latin typeface="Arial Italic" panose="020B0604020202020204" charset="0"/>
                <a:cs typeface="Arial Italic" panose="020B0604020202020204" charset="0"/>
              </a:rPr>
              <a:t>Trichoderma</a:t>
            </a:r>
            <a:r>
              <a:rPr lang="en-US" altLang="zh-CN" sz="1800" i="1">
                <a:solidFill>
                  <a:srgbClr val="FF0000"/>
                </a:solidFill>
                <a:latin typeface="Arial Italic" panose="020B0604020202020204" charset="0"/>
                <a:cs typeface="Arial Italic" panose="020B0604020202020204" charset="0"/>
              </a:rPr>
              <a:t> atroviride</a:t>
            </a:r>
            <a:r>
              <a:rPr lang="en-US" altLang="zh-CN" sz="1800">
                <a:solidFill>
                  <a:srgbClr val="FF0000"/>
                </a:solidFill>
                <a:cs typeface="Arial" panose="020B0604020202020204" pitchFamily="34" charset="0"/>
              </a:rPr>
              <a:t>(</a:t>
            </a:r>
            <a:r>
              <a:rPr sz="1800">
                <a:solidFill>
                  <a:srgbClr val="FF0000"/>
                </a:solidFill>
                <a:cs typeface="Arial" panose="020B0604020202020204" pitchFamily="34" charset="0"/>
              </a:rPr>
              <a:t>深绿木霉）</a:t>
            </a:r>
            <a:r>
              <a:rPr sz="1800">
                <a:solidFill>
                  <a:schemeClr val="tx1"/>
                </a:solidFill>
                <a:cs typeface="Arial" panose="020B0604020202020204" pitchFamily="34" charset="0"/>
              </a:rPr>
              <a:t>工程菌抑制</a:t>
            </a:r>
            <a:r>
              <a:rPr sz="1800" i="1">
                <a:solidFill>
                  <a:srgbClr val="FF0000"/>
                </a:solidFill>
                <a:latin typeface="Arial Italic" panose="020B0604020202020204" charset="0"/>
                <a:cs typeface="Arial Italic" panose="020B0604020202020204" charset="0"/>
              </a:rPr>
              <a:t>R.solani</a:t>
            </a:r>
            <a:r>
              <a:rPr sz="1800">
                <a:solidFill>
                  <a:schemeClr val="tx1"/>
                </a:solidFill>
                <a:cs typeface="Arial" panose="020B0604020202020204" pitchFamily="34" charset="0"/>
              </a:rPr>
              <a:t>，依靠</a:t>
            </a:r>
            <a:r>
              <a:rPr lang="en-US" altLang="zh-CN" sz="1800">
                <a:solidFill>
                  <a:schemeClr val="tx1"/>
                </a:solidFill>
                <a:cs typeface="Arial" panose="020B0604020202020204" pitchFamily="34" charset="0"/>
              </a:rPr>
              <a:t>3</a:t>
            </a:r>
            <a:r>
              <a:rPr sz="1800">
                <a:solidFill>
                  <a:schemeClr val="tx1"/>
                </a:solidFill>
                <a:cs typeface="Arial" panose="020B0604020202020204" pitchFamily="34" charset="0"/>
              </a:rPr>
              <a:t>种过量表达的</a:t>
            </a:r>
            <a:r>
              <a:rPr sz="1800">
                <a:solidFill>
                  <a:schemeClr val="tx1"/>
                </a:solidFill>
                <a:cs typeface="Arial" panose="020B0604020202020204" pitchFamily="34" charset="0"/>
              </a:rPr>
              <a:t>蛋白：</a:t>
            </a:r>
            <a:endParaRPr sz="1800">
              <a:solidFill>
                <a:schemeClr val="tx1"/>
              </a:solidFill>
              <a:cs typeface="Arial" panose="020B0604020202020204" pitchFamily="34" charset="0"/>
            </a:endParaRPr>
          </a:p>
          <a:p>
            <a:pPr marL="0" indent="0" algn="just">
              <a:buNone/>
            </a:pPr>
            <a:r>
              <a:rPr sz="1800">
                <a:solidFill>
                  <a:schemeClr val="tx1"/>
                </a:solidFill>
                <a:cs typeface="Arial" panose="020B0604020202020204" pitchFamily="34" charset="0"/>
              </a:rPr>
              <a:t>Epl 1、Prb 1、Snakin 1</a:t>
            </a:r>
            <a:r>
              <a:rPr lang="en-US" altLang="zh-CN" sz="1800">
                <a:solidFill>
                  <a:schemeClr val="tx1"/>
                </a:solidFill>
                <a:cs typeface="Arial" panose="020B0604020202020204" pitchFamily="34" charset="0"/>
              </a:rPr>
              <a:t>(SN1)</a:t>
            </a:r>
            <a:endParaRPr sz="1800">
              <a:solidFill>
                <a:schemeClr val="tx1"/>
              </a:solidFill>
              <a:cs typeface="Arial" panose="020B0604020202020204" pitchFamily="34" charset="0"/>
            </a:endParaRPr>
          </a:p>
          <a:p>
            <a:pPr marL="0" indent="0" algn="just">
              <a:buNone/>
            </a:pPr>
            <a:endParaRPr lang="en-US" altLang="zh-CN" sz="1800">
              <a:solidFill>
                <a:schemeClr val="tx1"/>
              </a:solidFill>
              <a:cs typeface="Arial" panose="020B0604020202020204" pitchFamily="34" charset="0"/>
            </a:endParaRPr>
          </a:p>
          <a:p>
            <a:pPr marL="0" indent="0" algn="just">
              <a:buNone/>
            </a:pPr>
            <a:r>
              <a:rPr lang="en-US" altLang="zh-CN" sz="18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  <a:lumMod val="40000"/>
                    <a:lumOff val="60000"/>
                  </a:schemeClr>
                </a:solidFill>
                <a:effectLst/>
                <a:cs typeface="Arial" panose="020B0604020202020204" pitchFamily="34" charset="0"/>
              </a:rPr>
              <a:t>Step 2 Detection</a:t>
            </a:r>
            <a:endParaRPr lang="en-US" altLang="zh-CN" sz="18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  <a:lumMod val="40000"/>
                  <a:lumOff val="60000"/>
                </a:schemeClr>
              </a:solidFill>
              <a:effectLst/>
              <a:cs typeface="Arial" panose="020B0604020202020204" pitchFamily="34" charset="0"/>
            </a:endParaRPr>
          </a:p>
          <a:p>
            <a:pPr marL="0" indent="0" algn="just">
              <a:buNone/>
            </a:pPr>
            <a:r>
              <a:rPr lang="en-US" altLang="zh-CN" sz="1800">
                <a:solidFill>
                  <a:schemeClr val="tx1"/>
                </a:solidFill>
                <a:cs typeface="Arial" panose="020B0604020202020204" pitchFamily="34" charset="0"/>
              </a:rPr>
              <a:t>LAMP</a:t>
            </a:r>
            <a:r>
              <a:rPr sz="1800">
                <a:solidFill>
                  <a:schemeClr val="tx1"/>
                </a:solidFill>
                <a:cs typeface="Arial" panose="020B0604020202020204" pitchFamily="34" charset="0"/>
              </a:rPr>
              <a:t>法</a:t>
            </a:r>
            <a:r>
              <a:rPr lang="en-US" altLang="zh-CN" sz="1800">
                <a:solidFill>
                  <a:schemeClr val="tx1"/>
                </a:solidFill>
                <a:cs typeface="Arial" panose="020B0604020202020204" pitchFamily="34" charset="0"/>
              </a:rPr>
              <a:t>扩增的</a:t>
            </a:r>
            <a:r>
              <a:rPr sz="1800" i="1">
                <a:solidFill>
                  <a:srgbClr val="FF0000"/>
                </a:solidFill>
                <a:latin typeface="Arial Italic" panose="020B0604020202020204" charset="0"/>
                <a:cs typeface="Arial Italic" panose="020B0604020202020204" charset="0"/>
                <a:sym typeface="+mn-ea"/>
              </a:rPr>
              <a:t>R.solani</a:t>
            </a:r>
            <a:r>
              <a:rPr lang="en-US" altLang="zh-CN" sz="1800">
                <a:solidFill>
                  <a:schemeClr val="tx1"/>
                </a:solidFill>
                <a:cs typeface="Arial" panose="020B0604020202020204" pitchFamily="34" charset="0"/>
              </a:rPr>
              <a:t>ITS序列，LAMP-LFD</a:t>
            </a:r>
            <a:r>
              <a:rPr sz="1800">
                <a:solidFill>
                  <a:schemeClr val="tx1"/>
                </a:solidFill>
                <a:cs typeface="Arial" panose="020B0604020202020204" pitchFamily="34" charset="0"/>
              </a:rPr>
              <a:t>试剂盒</a:t>
            </a:r>
            <a:r>
              <a:rPr lang="en-US" altLang="zh-CN" sz="1800">
                <a:solidFill>
                  <a:schemeClr val="tx1"/>
                </a:solidFill>
                <a:cs typeface="Arial" panose="020B0604020202020204" pitchFamily="34" charset="0"/>
              </a:rPr>
              <a:t>检测是否存在</a:t>
            </a:r>
            <a:r>
              <a:rPr sz="1800" i="1">
                <a:solidFill>
                  <a:srgbClr val="FF0000"/>
                </a:solidFill>
                <a:latin typeface="Arial Italic" panose="020B0604020202020204" charset="0"/>
                <a:cs typeface="Arial Italic" panose="020B0604020202020204" charset="0"/>
                <a:sym typeface="+mn-ea"/>
              </a:rPr>
              <a:t>R.solani</a:t>
            </a:r>
            <a:r>
              <a:rPr lang="en-US" altLang="zh-CN" sz="1800">
                <a:solidFill>
                  <a:schemeClr val="tx1"/>
                </a:solidFill>
                <a:cs typeface="Arial" panose="020B0604020202020204" pitchFamily="34" charset="0"/>
              </a:rPr>
              <a:t>感染</a:t>
            </a:r>
            <a:endParaRPr lang="en-US" altLang="zh-CN" sz="1800">
              <a:solidFill>
                <a:schemeClr val="tx1"/>
              </a:solidFill>
              <a:cs typeface="Arial" panose="020B0604020202020204" pitchFamily="34" charset="0"/>
            </a:endParaRPr>
          </a:p>
          <a:p>
            <a:pPr marL="0" indent="0" algn="just">
              <a:buNone/>
            </a:pPr>
            <a:endParaRPr lang="en-US" altLang="zh-CN" sz="1800">
              <a:solidFill>
                <a:schemeClr val="tx1"/>
              </a:solidFill>
              <a:cs typeface="Arial" panose="020B0604020202020204" pitchFamily="34" charset="0"/>
            </a:endParaRPr>
          </a:p>
          <a:p>
            <a:pPr marL="0" indent="0" algn="just">
              <a:buNone/>
            </a:pPr>
            <a:r>
              <a:rPr lang="en-US" altLang="zh-CN" sz="18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  <a:lumMod val="40000"/>
                    <a:lumOff val="60000"/>
                  </a:schemeClr>
                </a:solidFill>
                <a:effectLst/>
                <a:cs typeface="Arial" panose="020B0604020202020204" pitchFamily="34" charset="0"/>
              </a:rPr>
              <a:t>Step 3 Treatment</a:t>
            </a:r>
            <a:endParaRPr lang="en-US" altLang="zh-CN" sz="18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  <a:lumMod val="40000"/>
                  <a:lumOff val="60000"/>
                </a:schemeClr>
              </a:solidFill>
              <a:effectLst/>
              <a:cs typeface="Arial" panose="020B0604020202020204" pitchFamily="34" charset="0"/>
            </a:endParaRPr>
          </a:p>
          <a:p>
            <a:pPr marL="0" indent="0" algn="just">
              <a:buNone/>
            </a:pPr>
            <a:r>
              <a:rPr lang="en-US" altLang="zh-CN" sz="1800">
                <a:solidFill>
                  <a:schemeClr val="tx1"/>
                </a:solidFill>
                <a:cs typeface="Arial" panose="020B0604020202020204" pitchFamily="34" charset="0"/>
              </a:rPr>
              <a:t>RNAi</a:t>
            </a:r>
            <a:r>
              <a:rPr sz="1800">
                <a:solidFill>
                  <a:schemeClr val="tx1"/>
                </a:solidFill>
                <a:cs typeface="Arial" panose="020B0604020202020204" pitchFamily="34" charset="0"/>
              </a:rPr>
              <a:t>技术（</a:t>
            </a:r>
            <a:r>
              <a:rPr sz="1800">
                <a:solidFill>
                  <a:schemeClr val="tx1"/>
                </a:solidFill>
                <a:cs typeface="Arial" panose="020B0604020202020204" pitchFamily="34" charset="0"/>
              </a:rPr>
              <a:t>常用于防治）</a:t>
            </a:r>
            <a:endParaRPr sz="1800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Design-</a:t>
            </a:r>
            <a:r>
              <a:rPr lang="en-US" altLang="zh-CN"/>
              <a:t>Prevention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925" y="1104265"/>
            <a:ext cx="10852150" cy="2896235"/>
          </a:xfrm>
        </p:spPr>
        <p:txBody>
          <a:bodyPr>
            <a:normAutofit fontScale="75000"/>
          </a:bodyPr>
          <a:p>
            <a:pPr marL="0" indent="0">
              <a:buNone/>
            </a:pPr>
            <a:r>
              <a:rPr lang="zh-CN" altLang="en-US" sz="2000" i="1">
                <a:solidFill>
                  <a:srgbClr val="FF0000"/>
                </a:solidFill>
                <a:latin typeface="Arial Italic" panose="020B0604020202020204" charset="0"/>
                <a:cs typeface="Arial Italic" panose="020B0604020202020204" charset="0"/>
              </a:rPr>
              <a:t>Trichoderma</a:t>
            </a:r>
            <a:r>
              <a:rPr lang="en-US" altLang="zh-CN" sz="2000" i="1">
                <a:solidFill>
                  <a:schemeClr val="tx1"/>
                </a:solidFill>
                <a:latin typeface="Arial Italic" panose="020B0604020202020204" charset="0"/>
                <a:cs typeface="Arial Italic" panose="020B0604020202020204" charset="0"/>
              </a:rPr>
              <a:t> </a:t>
            </a:r>
            <a:r>
              <a:rPr sz="2000">
                <a:solidFill>
                  <a:schemeClr val="tx1"/>
                </a:solidFill>
                <a:cs typeface="Arial" panose="020B0604020202020204" pitchFamily="34" charset="0"/>
              </a:rPr>
              <a:t>保护作物的机制：分泌几丁质酶和蛋白酶降解</a:t>
            </a:r>
            <a:r>
              <a:rPr lang="en-US" altLang="zh-CN" sz="2000" i="1">
                <a:solidFill>
                  <a:srgbClr val="FF0000"/>
                </a:solidFill>
                <a:latin typeface="Arial Italic" panose="020B0604020202020204" charset="0"/>
                <a:cs typeface="Arial Italic" panose="020B0604020202020204" charset="0"/>
              </a:rPr>
              <a:t>R</a:t>
            </a:r>
            <a:r>
              <a:rPr sz="2000" i="1">
                <a:solidFill>
                  <a:srgbClr val="FF0000"/>
                </a:solidFill>
                <a:latin typeface="Arial Italic" panose="020B0604020202020204" charset="0"/>
                <a:cs typeface="Arial Italic" panose="020B0604020202020204" charset="0"/>
                <a:sym typeface="+mn-ea"/>
              </a:rPr>
              <a:t>.solani</a:t>
            </a:r>
            <a:r>
              <a:rPr sz="200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的细胞壁，抑制其生长；在水稻易感部位形成保护性生物膜，防止被</a:t>
            </a:r>
            <a:r>
              <a:rPr sz="2000" i="1">
                <a:solidFill>
                  <a:srgbClr val="FF0000"/>
                </a:solidFill>
                <a:latin typeface="Arial Italic" panose="020B0604020202020204" charset="0"/>
                <a:cs typeface="Arial Italic" panose="020B0604020202020204" charset="0"/>
                <a:sym typeface="+mn-ea"/>
              </a:rPr>
              <a:t>R.solani</a:t>
            </a:r>
            <a:r>
              <a:rPr sz="200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感染。</a:t>
            </a:r>
            <a:endParaRPr sz="2000">
              <a:solidFill>
                <a:schemeClr val="tx1"/>
              </a:solidFill>
              <a:cs typeface="Arial" panose="020B0604020202020204" pitchFamily="34" charset="0"/>
              <a:sym typeface="+mn-ea"/>
            </a:endParaRPr>
          </a:p>
          <a:p>
            <a:r>
              <a:rPr lang="en-US" altLang="zh-CN" sz="200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Epl1</a:t>
            </a:r>
            <a:r>
              <a:rPr sz="200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—具有疏水特性的两亲蛋白</a:t>
            </a:r>
            <a:endParaRPr sz="2000">
              <a:solidFill>
                <a:schemeClr val="tx1"/>
              </a:solidFill>
              <a:cs typeface="Arial" panose="020B0604020202020204" pitchFamily="34" charset="0"/>
              <a:sym typeface="+mn-ea"/>
            </a:endParaRPr>
          </a:p>
          <a:p>
            <a:pPr marL="0" indent="0">
              <a:buNone/>
            </a:pPr>
            <a:r>
              <a:rPr sz="200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在水生界面自由组装，形成可溶于水中的蛋白质层</a:t>
            </a:r>
            <a:endParaRPr sz="2000">
              <a:solidFill>
                <a:schemeClr val="tx1"/>
              </a:solidFill>
              <a:cs typeface="Arial" panose="020B0604020202020204" pitchFamily="34" charset="0"/>
              <a:sym typeface="+mn-ea"/>
            </a:endParaRPr>
          </a:p>
          <a:p>
            <a:pPr marL="0" indent="0">
              <a:buNone/>
            </a:pPr>
            <a:r>
              <a:rPr sz="2000">
                <a:solidFill>
                  <a:schemeClr val="tx1"/>
                </a:solidFill>
                <a:latin typeface="Arial Italic" panose="020B0604020202020204" charset="0"/>
                <a:cs typeface="Arial Italic" panose="020B0604020202020204" charset="0"/>
                <a:sym typeface="+mn-ea"/>
              </a:rPr>
              <a:t>其蛋白质层包裹</a:t>
            </a:r>
            <a:r>
              <a:rPr sz="2000" i="1">
                <a:solidFill>
                  <a:srgbClr val="FF0000"/>
                </a:solidFill>
                <a:latin typeface="Arial Italic" panose="020B0604020202020204" charset="0"/>
                <a:cs typeface="Arial Italic" panose="020B0604020202020204" charset="0"/>
                <a:sym typeface="+mn-ea"/>
              </a:rPr>
              <a:t>Trichoderma</a:t>
            </a:r>
            <a:r>
              <a:rPr sz="200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使之漂浮在水面上，抑制可能存在的</a:t>
            </a:r>
            <a:r>
              <a:rPr lang="en-US" altLang="zh-CN" sz="2000" i="1">
                <a:solidFill>
                  <a:srgbClr val="FF0000"/>
                </a:solidFill>
                <a:latin typeface="Arial Italic" panose="020B0604020202020204" charset="0"/>
                <a:cs typeface="Arial Italic" panose="020B0604020202020204" charset="0"/>
                <a:sym typeface="+mn-ea"/>
              </a:rPr>
              <a:t>R</a:t>
            </a:r>
            <a:r>
              <a:rPr sz="2000" i="1">
                <a:solidFill>
                  <a:srgbClr val="FF0000"/>
                </a:solidFill>
                <a:latin typeface="Arial Italic" panose="020B0604020202020204" charset="0"/>
                <a:cs typeface="Arial Italic" panose="020B0604020202020204" charset="0"/>
                <a:sym typeface="+mn-ea"/>
              </a:rPr>
              <a:t>.solani</a:t>
            </a:r>
            <a:r>
              <a:rPr sz="200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菌丝</a:t>
            </a:r>
            <a:endParaRPr sz="2000">
              <a:solidFill>
                <a:schemeClr val="tx1"/>
              </a:solidFill>
              <a:cs typeface="Arial" panose="020B0604020202020204" pitchFamily="34" charset="0"/>
              <a:sym typeface="+mn-ea"/>
            </a:endParaRPr>
          </a:p>
          <a:p>
            <a:r>
              <a:rPr sz="200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Prb1—丝氨酸蛋白酶</a:t>
            </a:r>
            <a:endParaRPr sz="2000">
              <a:solidFill>
                <a:schemeClr val="tx1"/>
              </a:solidFill>
              <a:cs typeface="Arial" panose="020B0604020202020204" pitchFamily="34" charset="0"/>
              <a:sym typeface="+mn-ea"/>
            </a:endParaRPr>
          </a:p>
          <a:p>
            <a:pPr marL="0" indent="0">
              <a:buNone/>
            </a:pPr>
            <a:r>
              <a:rPr sz="2000" i="1">
                <a:solidFill>
                  <a:srgbClr val="C00000"/>
                </a:solidFill>
                <a:latin typeface="Arial Italic" panose="020B0604020202020204" charset="0"/>
                <a:cs typeface="Arial Italic" panose="020B0604020202020204" charset="0"/>
                <a:sym typeface="+mn-ea"/>
              </a:rPr>
              <a:t>Trichoderma</a:t>
            </a:r>
            <a:r>
              <a:rPr sz="200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释放的水解酶，降解宿主的细胞壁以侵入其菌丝体</a:t>
            </a:r>
            <a:endParaRPr sz="2000">
              <a:solidFill>
                <a:schemeClr val="tx1"/>
              </a:solidFill>
              <a:cs typeface="Arial" panose="020B0604020202020204" pitchFamily="34" charset="0"/>
              <a:sym typeface="+mn-ea"/>
            </a:endParaRPr>
          </a:p>
        </p:txBody>
      </p:sp>
      <p:pic>
        <p:nvPicPr>
          <p:cNvPr id="4" name="图片 3" descr="截屏2023-01-10 14.08.4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88035" y="3883660"/>
            <a:ext cx="3416300" cy="2908935"/>
          </a:xfrm>
          <a:prstGeom prst="rect">
            <a:avLst/>
          </a:prstGeom>
        </p:spPr>
      </p:pic>
      <p:pic>
        <p:nvPicPr>
          <p:cNvPr id="5" name="图片 4" descr="截屏2023-01-10 15.35.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4335" y="3883660"/>
            <a:ext cx="3416300" cy="289560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7994015" y="4454525"/>
            <a:ext cx="4008120" cy="175323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0" indent="0" algn="l"/>
            <a:r>
              <a:rPr lang="zh-CN" altLang="en-US" spc="150">
                <a:uFillTx/>
                <a:latin typeface="Arial" panose="020B0604020202020204" pitchFamily="34" charset="0"/>
                <a:ea typeface="汉仪中黑 简" panose="00020600040101010101" charset="-122"/>
                <a:sym typeface="+mn-ea"/>
              </a:rPr>
              <a:t>提取</a:t>
            </a:r>
            <a:r>
              <a:rPr lang="zh-CN" altLang="en-US" i="1" spc="150">
                <a:solidFill>
                  <a:srgbClr val="FF0000"/>
                </a:solidFill>
                <a:uFillTx/>
                <a:latin typeface="Arial Italic" panose="020B0604020202020204" charset="0"/>
                <a:ea typeface="汉仪中黑 简" panose="00020600040101010101" charset="-122"/>
                <a:cs typeface="Arial Italic" panose="020B0604020202020204" charset="0"/>
                <a:sym typeface="+mn-ea"/>
              </a:rPr>
              <a:t>Trichoderma</a:t>
            </a:r>
            <a:r>
              <a:rPr lang="zh-CN" altLang="en-US" spc="15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Arial" panose="020B0604020202020204" pitchFamily="34" charset="0"/>
                <a:sym typeface="+mn-ea"/>
              </a:rPr>
              <a:t>的</a:t>
            </a:r>
            <a:r>
              <a:rPr lang="en-US" altLang="zh-CN" spc="15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Arial" panose="020B0604020202020204" pitchFamily="34" charset="0"/>
                <a:sym typeface="+mn-ea"/>
              </a:rPr>
              <a:t>Epl1</a:t>
            </a:r>
            <a:r>
              <a:rPr lang="zh-CN" altLang="en-US" spc="15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Arial" panose="020B0604020202020204" pitchFamily="34" charset="0"/>
                <a:sym typeface="+mn-ea"/>
              </a:rPr>
              <a:t>和</a:t>
            </a:r>
            <a:r>
              <a:rPr lang="en-US" altLang="zh-CN" spc="15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Arial" panose="020B0604020202020204" pitchFamily="34" charset="0"/>
                <a:sym typeface="+mn-ea"/>
              </a:rPr>
              <a:t>Prb</a:t>
            </a:r>
            <a:r>
              <a:rPr lang="zh-CN" altLang="en-US" spc="150">
                <a:solidFill>
                  <a:schemeClr val="tx1"/>
                </a:solidFill>
                <a:uFillTx/>
                <a:latin typeface="Arial" panose="020B0604020202020204" pitchFamily="34" charset="0"/>
                <a:ea typeface="汉仪中黑 简" panose="00020600040101010101" charset="-122"/>
                <a:cs typeface="Arial" panose="020B0604020202020204" pitchFamily="34" charset="0"/>
                <a:sym typeface="+mn-ea"/>
              </a:rPr>
              <a:t>基因分别</a:t>
            </a:r>
            <a:r>
              <a:rPr lang="zh-CN" altLang="en-US" b="0" spc="150">
                <a:uFillTx/>
                <a:latin typeface="Arial" panose="020B0604020202020204" pitchFamily="34" charset="0"/>
                <a:ea typeface="汉仪中黑 简" panose="00020600040101010101" charset="-122"/>
              </a:rPr>
              <a:t>构建到质粒pCAMBIA1302上，该质粒由启动子CaMV 35S和NOS终止子组成，转化到</a:t>
            </a:r>
            <a:r>
              <a:rPr lang="zh-CN" altLang="en-US" i="1" spc="150">
                <a:solidFill>
                  <a:srgbClr val="FF0000"/>
                </a:solidFill>
                <a:uFillTx/>
                <a:latin typeface="Arial Italic" panose="020B0604020202020204" charset="0"/>
                <a:ea typeface="汉仪中黑 简" panose="00020600040101010101" charset="-122"/>
                <a:cs typeface="Arial Italic" panose="020B0604020202020204" charset="0"/>
                <a:sym typeface="+mn-ea"/>
              </a:rPr>
              <a:t>Trichoderma</a:t>
            </a:r>
            <a:r>
              <a:rPr lang="zh-CN" altLang="en-US" b="0" spc="150">
                <a:uFillTx/>
                <a:latin typeface="Arial" panose="020B0604020202020204" pitchFamily="34" charset="0"/>
                <a:ea typeface="汉仪中黑 简" panose="00020600040101010101" charset="-122"/>
              </a:rPr>
              <a:t>中</a:t>
            </a:r>
            <a:r>
              <a:rPr lang="zh-CN" altLang="en-US" b="0" spc="150">
                <a:uFillTx/>
                <a:latin typeface="Arial" panose="020B0604020202020204" pitchFamily="34" charset="0"/>
                <a:ea typeface="汉仪中黑 简" panose="00020600040101010101" charset="-122"/>
              </a:rPr>
              <a:t>过量表达Epl1蛋白和</a:t>
            </a:r>
            <a:r>
              <a:rPr lang="en-US" altLang="zh-CN" b="0" spc="150">
                <a:uFillTx/>
                <a:latin typeface="Arial" panose="020B0604020202020204" pitchFamily="34" charset="0"/>
                <a:ea typeface="汉仪中黑 简" panose="00020600040101010101" charset="-122"/>
              </a:rPr>
              <a:t>Prb</a:t>
            </a:r>
            <a:r>
              <a:rPr lang="zh-CN" altLang="en-US" b="0" spc="150">
                <a:uFillTx/>
                <a:latin typeface="Arial" panose="020B0604020202020204" pitchFamily="34" charset="0"/>
                <a:ea typeface="汉仪中黑 简" panose="00020600040101010101" charset="-122"/>
              </a:rPr>
              <a:t>蛋白</a:t>
            </a:r>
            <a:endParaRPr lang="zh-CN" altLang="en-US" b="0" spc="150">
              <a:uFillTx/>
              <a:latin typeface="Arial" panose="020B0604020202020204" pitchFamily="34" charset="0"/>
              <a:ea typeface="汉仪中黑 简" panose="00020600040101010101" charset="-122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ym typeface="+mn-ea"/>
              </a:rPr>
              <a:t>Design-Prevention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882" y="1112528"/>
            <a:ext cx="10852237" cy="5388907"/>
          </a:xfrm>
        </p:spPr>
        <p:txBody>
          <a:bodyPr/>
          <a:p>
            <a:r>
              <a:rPr lang="zh-CN" altLang="en-US"/>
              <a:t>Snakin-1—富含半胱氨酸的抗微生物肽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Snakin-1改变细胞膜通透性和细胞表面疏水性以影响细胞表面粘附能力</a:t>
            </a:r>
            <a:endParaRPr lang="zh-CN" altLang="en-US"/>
          </a:p>
        </p:txBody>
      </p:sp>
      <p:pic>
        <p:nvPicPr>
          <p:cNvPr id="5" name="图片 5" descr="截屏2023-01-10 15.47.2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66190" y="2305050"/>
            <a:ext cx="3851275" cy="32639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495290" y="3207385"/>
            <a:ext cx="602678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pc="150">
                <a:uFillTx/>
                <a:latin typeface="Arial" panose="020B0604020202020204" pitchFamily="34" charset="0"/>
                <a:ea typeface="汉仪中黑 简" panose="00020600040101010101" charset="-122"/>
              </a:rPr>
              <a:t>提取马铃薯的Snakin-1基因构建到质粒pCAMBIA1302上，该质粒由启动子CaMV 35S和NOS终止子组成，转化到</a:t>
            </a:r>
            <a:r>
              <a:rPr lang="zh-CN" altLang="en-US" i="1" spc="150">
                <a:solidFill>
                  <a:srgbClr val="FF0000"/>
                </a:solidFill>
                <a:uFillTx/>
                <a:latin typeface="Arial Italic" panose="020B0604020202020204" charset="0"/>
                <a:ea typeface="汉仪中黑 简" panose="00020600040101010101" charset="-122"/>
                <a:cs typeface="Arial Italic" panose="020B0604020202020204" charset="0"/>
                <a:sym typeface="+mn-ea"/>
              </a:rPr>
              <a:t>Trichoderma</a:t>
            </a:r>
            <a:r>
              <a:rPr lang="zh-CN" altLang="en-US" spc="150">
                <a:uFillTx/>
                <a:latin typeface="Arial" panose="020B0604020202020204" pitchFamily="34" charset="0"/>
                <a:ea typeface="汉仪中黑 简" panose="00020600040101010101" charset="-122"/>
              </a:rPr>
              <a:t>中以过量表达Snakin-1蛋白，破坏细胞膜，使</a:t>
            </a:r>
            <a:r>
              <a:rPr lang="zh-CN" altLang="en-US" i="1" spc="150">
                <a:solidFill>
                  <a:srgbClr val="FF0000"/>
                </a:solidFill>
                <a:uFillTx/>
                <a:latin typeface="Arial Italic" panose="020B0604020202020204" charset="0"/>
                <a:ea typeface="汉仪中黑 简" panose="00020600040101010101" charset="-122"/>
                <a:cs typeface="Arial Italic" panose="020B0604020202020204" charset="0"/>
              </a:rPr>
              <a:t>R.solani</a:t>
            </a:r>
            <a:r>
              <a:rPr lang="zh-CN" altLang="en-US" spc="150">
                <a:uFillTx/>
                <a:latin typeface="Arial" panose="020B0604020202020204" pitchFamily="34" charset="0"/>
                <a:ea typeface="汉仪中黑 简" panose="00020600040101010101" charset="-122"/>
              </a:rPr>
              <a:t>溶菌</a:t>
            </a:r>
            <a:endParaRPr lang="zh-CN" altLang="en-US" spc="150">
              <a:uFillTx/>
              <a:latin typeface="Arial" panose="020B0604020202020204" pitchFamily="34" charset="0"/>
              <a:ea typeface="汉仪中黑 简" panose="0002060004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0" y="6336030"/>
            <a:ext cx="1219200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1400"/>
              <a:t>以上关键文献：</a:t>
            </a:r>
            <a:r>
              <a:rPr lang="en-US" altLang="zh-CN" sz="1400"/>
              <a:t>&lt;</a:t>
            </a:r>
            <a:r>
              <a:rPr lang="zh-CN" altLang="en-US" sz="1400" i="1">
                <a:latin typeface="Arial Italic" panose="020B0604020202020204" charset="0"/>
                <a:cs typeface="Arial Italic" panose="020B0604020202020204" charset="0"/>
              </a:rPr>
              <a:t>https://www.ncbi.nlm.nih.gov/pmc/articles/PMC3567679/</a:t>
            </a:r>
            <a:r>
              <a:rPr lang="en-US" altLang="zh-CN" sz="1400"/>
              <a:t>&gt;, &lt;</a:t>
            </a:r>
            <a:r>
              <a:rPr lang="en-US" altLang="zh-CN" sz="1400" i="1">
                <a:latin typeface="Arial Italic" panose="020B0604020202020204" charset="0"/>
                <a:cs typeface="Arial Italic" panose="020B0604020202020204" charset="0"/>
              </a:rPr>
              <a:t>https://link.springer.com/article/10.1007/s002940050173</a:t>
            </a:r>
            <a:r>
              <a:rPr lang="en-US" altLang="zh-CN" sz="1400"/>
              <a:t>&gt;, &lt;</a:t>
            </a:r>
            <a:r>
              <a:rPr lang="en-US" altLang="zh-CN" sz="1400" i="1">
                <a:latin typeface="Arial Italic" panose="020B0604020202020204" charset="0"/>
                <a:cs typeface="Arial Italic" panose="020B0604020202020204" charset="0"/>
              </a:rPr>
              <a:t>https://www.ncbi.nlm.nih.gov/pmc/articles/PMC6640289/</a:t>
            </a:r>
            <a:r>
              <a:rPr lang="en-US" altLang="zh-CN" sz="1400"/>
              <a:t>&gt;</a:t>
            </a:r>
            <a:endParaRPr lang="en-US" altLang="zh-CN" sz="1400"/>
          </a:p>
        </p:txBody>
      </p:sp>
    </p:spTree>
    <p:custDataLst>
      <p:tags r:id="rId2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ym typeface="+mn-ea"/>
              </a:rPr>
              <a:t>Design-Prevention</a:t>
            </a:r>
            <a:endParaRPr lang="zh-CN" altLang="en-US"/>
          </a:p>
        </p:txBody>
      </p:sp>
      <p:pic>
        <p:nvPicPr>
          <p:cNvPr id="6" name="图片 6" descr="截屏2023-01-10 16.51.4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725285" y="1641475"/>
            <a:ext cx="5090160" cy="4010660"/>
          </a:xfrm>
          <a:prstGeom prst="rect">
            <a:avLst/>
          </a:prstGeom>
        </p:spPr>
      </p:pic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925" y="952500"/>
            <a:ext cx="6250305" cy="5388610"/>
          </a:xfrm>
        </p:spPr>
        <p:txBody>
          <a:bodyPr/>
          <a:p>
            <a:r>
              <a:rPr i="1">
                <a:solidFill>
                  <a:srgbClr val="FF0000"/>
                </a:solidFill>
                <a:latin typeface="Arial Italic" panose="020B0604020202020204" charset="0"/>
                <a:cs typeface="Arial Italic" panose="020B0604020202020204" charset="0"/>
                <a:sym typeface="+mn-ea"/>
              </a:rPr>
              <a:t>Trichoderma</a:t>
            </a:r>
            <a:r>
              <a:rPr>
                <a:solidFill>
                  <a:schemeClr val="tx1"/>
                </a:solidFill>
                <a:latin typeface="Arial Italic" panose="020B0604020202020204" charset="0"/>
                <a:cs typeface="Arial Italic" panose="020B0604020202020204" charset="0"/>
                <a:sym typeface="+mn-ea"/>
              </a:rPr>
              <a:t>的</a:t>
            </a:r>
            <a:r>
              <a:rPr>
                <a:solidFill>
                  <a:schemeClr val="tx1"/>
                </a:solidFill>
                <a:latin typeface="Arial Italic" panose="020B0604020202020204" charset="0"/>
                <a:cs typeface="Arial Italic" panose="020B0604020202020204" charset="0"/>
                <a:sym typeface="+mn-ea"/>
              </a:rPr>
              <a:t>自杀开关</a:t>
            </a:r>
            <a:endParaRPr>
              <a:solidFill>
                <a:schemeClr val="tx1"/>
              </a:solidFill>
              <a:latin typeface="Arial Italic" panose="020B0604020202020204" charset="0"/>
              <a:cs typeface="Arial Italic" panose="020B0604020202020204" charset="0"/>
              <a:sym typeface="+mn-ea"/>
            </a:endParaRPr>
          </a:p>
          <a:p>
            <a:pPr marL="0" indent="0">
              <a:buNone/>
            </a:pPr>
            <a:r>
              <a:rPr lang="en-US" altLang="zh-CN">
                <a:solidFill>
                  <a:schemeClr val="tx1"/>
                </a:solidFill>
                <a:latin typeface="Arial Italic" panose="020B0604020202020204" charset="0"/>
                <a:cs typeface="Arial Italic" panose="020B0604020202020204" charset="0"/>
                <a:sym typeface="+mn-ea"/>
              </a:rPr>
              <a:t>1</a:t>
            </a:r>
            <a:r>
              <a:rPr>
                <a:solidFill>
                  <a:schemeClr val="tx1"/>
                </a:solidFill>
                <a:latin typeface="Arial Italic" panose="020B0604020202020204" charset="0"/>
                <a:cs typeface="Arial Italic" panose="020B0604020202020204" charset="0"/>
                <a:sym typeface="+mn-ea"/>
              </a:rPr>
              <a:t>）选用</a:t>
            </a:r>
            <a:r>
              <a:rPr lang="en-US" altLang="zh-CN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cbh1</a:t>
            </a:r>
            <a:r>
              <a:rPr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启动子（诱导型启动子）：序列含纤维素诱导结合位点、葡萄糖抑制结合位点</a:t>
            </a:r>
            <a:endParaRPr>
              <a:solidFill>
                <a:schemeClr val="tx1"/>
              </a:solidFill>
              <a:cs typeface="Arial" panose="020B0604020202020204" pitchFamily="34" charset="0"/>
              <a:sym typeface="+mn-ea"/>
            </a:endParaRPr>
          </a:p>
          <a:p>
            <a:pPr marL="0" indent="0">
              <a:buNone/>
            </a:pPr>
            <a:r>
              <a:rPr lang="en-US" altLang="zh-CN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2</a:t>
            </a:r>
            <a:r>
              <a:rPr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）</a:t>
            </a:r>
            <a:r>
              <a:rPr lang="en-US" altLang="zh-CN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MazEF</a:t>
            </a:r>
            <a:r>
              <a:rPr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组合</a:t>
            </a:r>
            <a:endParaRPr>
              <a:solidFill>
                <a:schemeClr val="tx1"/>
              </a:solidFill>
              <a:cs typeface="Arial" panose="020B0604020202020204" pitchFamily="34" charset="0"/>
              <a:sym typeface="+mn-ea"/>
            </a:endParaRPr>
          </a:p>
          <a:p>
            <a:pPr marL="0" indent="0">
              <a:buNone/>
            </a:pPr>
            <a:r>
              <a:rPr lang="en-US" altLang="zh-CN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MazE</a:t>
            </a:r>
            <a:r>
              <a:rPr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（抗毒素基因）</a:t>
            </a:r>
            <a:r>
              <a:rPr lang="en-US" altLang="zh-CN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-MazF</a:t>
            </a:r>
            <a:r>
              <a:rPr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（</a:t>
            </a:r>
            <a:r>
              <a:rPr lang="en-US" altLang="zh-CN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RNase</a:t>
            </a:r>
            <a:r>
              <a:rPr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基因）</a:t>
            </a:r>
            <a:endParaRPr>
              <a:solidFill>
                <a:schemeClr val="tx1"/>
              </a:solidFill>
              <a:cs typeface="Arial" panose="020B0604020202020204" pitchFamily="34" charset="0"/>
              <a:sym typeface="+mn-ea"/>
            </a:endParaRPr>
          </a:p>
          <a:p>
            <a:pPr marL="0" indent="0">
              <a:buNone/>
            </a:pPr>
            <a:r>
              <a:rPr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MazE比MazF降解的更快</a:t>
            </a:r>
            <a:endParaRPr>
              <a:solidFill>
                <a:schemeClr val="tx1"/>
              </a:solidFill>
              <a:cs typeface="Arial" panose="020B0604020202020204" pitchFamily="34" charset="0"/>
              <a:sym typeface="+mn-ea"/>
            </a:endParaRPr>
          </a:p>
          <a:p>
            <a:pPr marL="0" indent="0">
              <a:buNone/>
            </a:pPr>
            <a:r>
              <a:rPr>
                <a:solidFill>
                  <a:schemeClr val="tx1"/>
                </a:solidFill>
                <a:latin typeface="Arial Italic" panose="020B0604020202020204" charset="0"/>
                <a:cs typeface="Arial Italic" panose="020B0604020202020204" charset="0"/>
                <a:sym typeface="+mn-ea"/>
              </a:rPr>
              <a:t>高浓度葡萄糖环境</a:t>
            </a:r>
            <a:r>
              <a:rPr lang="en-US" altLang="zh-CN">
                <a:solidFill>
                  <a:schemeClr val="tx1"/>
                </a:solidFill>
                <a:latin typeface="Arial Italic" panose="020B0604020202020204" charset="0"/>
                <a:cs typeface="Arial Italic" panose="020B0604020202020204" charset="0"/>
                <a:sym typeface="+mn-ea"/>
              </a:rPr>
              <a:t>→</a:t>
            </a:r>
            <a:r>
              <a:rPr lang="en-US" altLang="zh-CN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cbh1</a:t>
            </a:r>
            <a:r>
              <a:rPr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操纵子被抑制</a:t>
            </a:r>
            <a:r>
              <a:rPr lang="en-US" altLang="zh-CN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 </a:t>
            </a:r>
            <a:r>
              <a:rPr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自杀通路</a:t>
            </a:r>
            <a:r>
              <a:rPr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不表达</a:t>
            </a:r>
            <a:endParaRPr>
              <a:solidFill>
                <a:schemeClr val="tx1"/>
              </a:solidFill>
              <a:cs typeface="Arial" panose="020B0604020202020204" pitchFamily="34" charset="0"/>
              <a:sym typeface="+mn-ea"/>
            </a:endParaRPr>
          </a:p>
          <a:p>
            <a:pPr marL="0" indent="0">
              <a:buNone/>
            </a:pPr>
            <a:r>
              <a:rPr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低浓度葡萄糖环境</a:t>
            </a:r>
            <a:r>
              <a:rPr lang="en-US" altLang="zh-CN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→</a:t>
            </a:r>
            <a:r>
              <a:rPr i="1">
                <a:solidFill>
                  <a:srgbClr val="FF0000"/>
                </a:solidFill>
                <a:latin typeface="Arial Italic" panose="020B0604020202020204" charset="0"/>
                <a:cs typeface="Arial Italic" panose="020B0604020202020204" charset="0"/>
                <a:sym typeface="+mn-ea"/>
              </a:rPr>
              <a:t>Trichoderma</a:t>
            </a:r>
            <a:r>
              <a:rPr>
                <a:solidFill>
                  <a:schemeClr val="tx1"/>
                </a:solidFill>
                <a:latin typeface="Arial Italic" panose="020B0604020202020204" charset="0"/>
                <a:cs typeface="Arial Italic" panose="020B0604020202020204" charset="0"/>
                <a:sym typeface="+mn-ea"/>
              </a:rPr>
              <a:t>开始利用纤维素作碳源进行代谢，诱导</a:t>
            </a:r>
            <a:r>
              <a:rPr lang="en-US" altLang="zh-CN">
                <a:solidFill>
                  <a:schemeClr val="tx1"/>
                </a:solidFill>
                <a:latin typeface="Arial Italic" panose="020B0604020202020204" charset="0"/>
                <a:cs typeface="Arial Italic" panose="020B0604020202020204" charset="0"/>
                <a:sym typeface="+mn-ea"/>
              </a:rPr>
              <a:t>cbh1</a:t>
            </a:r>
            <a:r>
              <a:rPr>
                <a:solidFill>
                  <a:schemeClr val="tx1"/>
                </a:solidFill>
                <a:latin typeface="Arial Italic" panose="020B0604020202020204" charset="0"/>
                <a:cs typeface="Arial Italic" panose="020B0604020202020204" charset="0"/>
                <a:sym typeface="+mn-ea"/>
              </a:rPr>
              <a:t>操纵子表达。</a:t>
            </a:r>
            <a:r>
              <a:rPr lang="en-US" altLang="zh-CN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MazEF</a:t>
            </a:r>
            <a:r>
              <a:rPr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蛋白表达，</a:t>
            </a:r>
            <a:r>
              <a:rPr lang="en-US" altLang="zh-CN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MazE</a:t>
            </a:r>
            <a:r>
              <a:rPr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可抑制</a:t>
            </a:r>
            <a:r>
              <a:rPr lang="en-US" altLang="zh-CN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MazF</a:t>
            </a:r>
            <a:r>
              <a:rPr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，但</a:t>
            </a:r>
            <a:r>
              <a:rPr lang="en-US" altLang="zh-CN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MazE</a:t>
            </a:r>
            <a:r>
              <a:rPr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降解较快，</a:t>
            </a:r>
            <a:r>
              <a:rPr lang="en-US" altLang="zh-CN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MazF</a:t>
            </a:r>
            <a:r>
              <a:rPr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作为</a:t>
            </a:r>
            <a:r>
              <a:rPr lang="en-US" altLang="zh-CN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RNase</a:t>
            </a:r>
            <a:r>
              <a:rPr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剪切</a:t>
            </a:r>
            <a:r>
              <a:rPr i="1">
                <a:solidFill>
                  <a:srgbClr val="FF0000"/>
                </a:solidFill>
                <a:latin typeface="Arial Italic" panose="020B0604020202020204" charset="0"/>
                <a:cs typeface="Arial Italic" panose="020B0604020202020204" charset="0"/>
                <a:sym typeface="+mn-ea"/>
              </a:rPr>
              <a:t>Trichoderma</a:t>
            </a:r>
            <a:r>
              <a:rPr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的</a:t>
            </a:r>
            <a:r>
              <a:rPr lang="en-US" altLang="zh-CN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mRNA</a:t>
            </a:r>
            <a:r>
              <a:rPr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序列，抑制其生长，</a:t>
            </a:r>
            <a:r>
              <a:rPr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导致自杀</a:t>
            </a:r>
            <a:endParaRPr>
              <a:solidFill>
                <a:schemeClr val="tx1"/>
              </a:solidFill>
              <a:cs typeface="Arial" panose="020B0604020202020204" pitchFamily="34" charset="0"/>
              <a:sym typeface="+mn-ea"/>
            </a:endParaRPr>
          </a:p>
          <a:p>
            <a:pPr marL="0" indent="0">
              <a:buNone/>
            </a:pPr>
            <a:r>
              <a:rPr lang="en-US" altLang="zh-CN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3</a:t>
            </a:r>
            <a:r>
              <a:rPr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）设置自杀开关的</a:t>
            </a:r>
            <a:r>
              <a:rPr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原因</a:t>
            </a:r>
            <a:endParaRPr>
              <a:solidFill>
                <a:schemeClr val="tx1"/>
              </a:solidFill>
              <a:cs typeface="Arial" panose="020B0604020202020204" pitchFamily="34" charset="0"/>
              <a:sym typeface="+mn-ea"/>
            </a:endParaRPr>
          </a:p>
          <a:p>
            <a:pPr marL="0" indent="0">
              <a:buNone/>
            </a:pPr>
            <a:endParaRPr>
              <a:solidFill>
                <a:schemeClr val="tx1"/>
              </a:solidFill>
              <a:cs typeface="Arial" panose="020B0604020202020204" pitchFamily="34" charset="0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0" y="6489700"/>
            <a:ext cx="121926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关键文献：</a:t>
            </a:r>
            <a:r>
              <a:rPr lang="en-US" altLang="zh-CN"/>
              <a:t>&lt;</a:t>
            </a:r>
            <a:r>
              <a:rPr lang="zh-CN" altLang="en-US" sz="1400" i="1">
                <a:latin typeface="Arial Italic" panose="020B0604020202020204" charset="0"/>
                <a:cs typeface="Arial Italic" panose="020B0604020202020204" charset="0"/>
              </a:rPr>
              <a:t>https://link.springer.com/article/10.1007/s12010-011-9334-8</a:t>
            </a:r>
            <a:r>
              <a:rPr lang="en-US" altLang="zh-CN"/>
              <a:t>&gt;, &lt;</a:t>
            </a:r>
            <a:r>
              <a:rPr lang="zh-CN" altLang="en-US" sz="1400" i="1">
                <a:latin typeface="Arial Italic" panose="020B0604020202020204" charset="0"/>
                <a:cs typeface="Arial Italic" panose="020B0604020202020204" charset="0"/>
              </a:rPr>
              <a:t>https://www.ncbi.nlm.nih.gov/pmc/articles/PMC5111409/</a:t>
            </a:r>
            <a:r>
              <a:rPr lang="en-US" altLang="zh-CN"/>
              <a:t>&gt;</a:t>
            </a:r>
            <a:endParaRPr lang="en-US" altLang="zh-CN"/>
          </a:p>
        </p:txBody>
      </p:sp>
    </p:spTree>
    <p:custDataLst>
      <p:tags r:id="rId2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ym typeface="+mn-ea"/>
              </a:rPr>
              <a:t>Design-Detection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925" y="1055370"/>
            <a:ext cx="5197475" cy="5388610"/>
          </a:xfrm>
        </p:spPr>
        <p:txBody>
          <a:bodyPr>
            <a:noAutofit/>
          </a:bodyPr>
          <a:p>
            <a:r>
              <a:rPr lang="zh-CN" altLang="en-US" sz="1800"/>
              <a:t>提取</a:t>
            </a:r>
            <a:r>
              <a:rPr lang="zh-CN" altLang="en-US" sz="1800" i="1">
                <a:solidFill>
                  <a:srgbClr val="FF0000"/>
                </a:solidFill>
                <a:latin typeface="Arial Italic" panose="020B0604020202020204" charset="0"/>
                <a:cs typeface="Arial Italic" panose="020B0604020202020204" charset="0"/>
              </a:rPr>
              <a:t>R.solani</a:t>
            </a:r>
            <a:r>
              <a:rPr lang="zh-CN" altLang="en-US" sz="1800"/>
              <a:t>的DNA：TPS法</a:t>
            </a:r>
            <a:endParaRPr lang="zh-CN" altLang="en-US" sz="1800"/>
          </a:p>
          <a:p>
            <a:r>
              <a:rPr lang="en-US" altLang="zh-CN" sz="1800"/>
              <a:t>LAMP</a:t>
            </a:r>
            <a:r>
              <a:rPr sz="1800"/>
              <a:t>反应扩增</a:t>
            </a:r>
            <a:r>
              <a:rPr sz="1800" i="1">
                <a:solidFill>
                  <a:srgbClr val="FF0000"/>
                </a:solidFill>
                <a:latin typeface="Arial Italic" panose="020B0604020202020204" charset="0"/>
                <a:cs typeface="Arial Italic" panose="020B0604020202020204" charset="0"/>
                <a:sym typeface="+mn-ea"/>
              </a:rPr>
              <a:t>R.solani</a:t>
            </a:r>
            <a:r>
              <a:rPr sz="180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的</a:t>
            </a:r>
            <a:r>
              <a:rPr lang="en-US" altLang="zh-CN" sz="180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ITS</a:t>
            </a:r>
            <a:r>
              <a:rPr sz="180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序列，使用带生物素的引物，便于下一步检测</a:t>
            </a:r>
            <a:endParaRPr sz="1800">
              <a:solidFill>
                <a:schemeClr val="tx1"/>
              </a:solidFill>
              <a:cs typeface="Arial" panose="020B0604020202020204" pitchFamily="34" charset="0"/>
              <a:sym typeface="+mn-ea"/>
            </a:endParaRPr>
          </a:p>
          <a:p>
            <a:pPr marL="0" indent="0">
              <a:buNone/>
            </a:pPr>
            <a:r>
              <a:rPr sz="180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（</a:t>
            </a:r>
            <a:r>
              <a:rPr lang="en-US" altLang="zh-CN" sz="180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ITS</a:t>
            </a:r>
            <a:r>
              <a:rPr sz="180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序列：核糖体DNA中5.8S rDNA 和 28S rDNA 基因间隔序列，由于长度和序列变化大，可用于对真菌的不同生物型、菌株、种、属进行分类鉴定，甚至用于区分关系非常近的种）</a:t>
            </a:r>
            <a:endParaRPr sz="1800">
              <a:solidFill>
                <a:schemeClr val="tx1"/>
              </a:solidFill>
              <a:cs typeface="Arial" panose="020B0604020202020204" pitchFamily="34" charset="0"/>
              <a:sym typeface="+mn-ea"/>
            </a:endParaRPr>
          </a:p>
          <a:p>
            <a:r>
              <a:rPr sz="180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LAMP-LFD检测（类似于抗原检测盒）</a:t>
            </a:r>
            <a:endParaRPr sz="1800">
              <a:solidFill>
                <a:schemeClr val="tx1"/>
              </a:solidFill>
              <a:cs typeface="Arial" panose="020B0604020202020204" pitchFamily="34" charset="0"/>
              <a:sym typeface="+mn-ea"/>
            </a:endParaRPr>
          </a:p>
          <a:p>
            <a:pPr marL="0" indent="0">
              <a:buNone/>
            </a:pPr>
            <a:r>
              <a:rPr sz="180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将已通过</a:t>
            </a:r>
            <a:r>
              <a:rPr lang="en-US" altLang="zh-CN" sz="180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LAMP</a:t>
            </a:r>
            <a:r>
              <a:rPr sz="1800">
                <a:solidFill>
                  <a:schemeClr val="tx1"/>
                </a:solidFill>
                <a:cs typeface="Arial" panose="020B0604020202020204" pitchFamily="34" charset="0"/>
                <a:sym typeface="+mn-ea"/>
              </a:rPr>
              <a:t>反应放大过的扩增产物与有荧光标记的特异性ssDNA探针杂交，稀释后滴入检测盒，乳胶珠/LAMP复合物被抗荧光素抗体富集在“T”显红色，剩下的就在“C”富集</a:t>
            </a:r>
            <a:endParaRPr sz="1800">
              <a:solidFill>
                <a:schemeClr val="tx1"/>
              </a:solidFill>
              <a:cs typeface="Arial" panose="020B0604020202020204" pitchFamily="34" charset="0"/>
              <a:sym typeface="+mn-ea"/>
            </a:endParaRPr>
          </a:p>
          <a:p>
            <a:pPr marL="0" indent="0">
              <a:buNone/>
            </a:pPr>
            <a:endParaRPr sz="1800">
              <a:solidFill>
                <a:schemeClr val="tx1"/>
              </a:solidFill>
              <a:cs typeface="Arial" panose="020B0604020202020204" pitchFamily="34" charset="0"/>
              <a:sym typeface="+mn-ea"/>
            </a:endParaRPr>
          </a:p>
        </p:txBody>
      </p:sp>
      <p:pic>
        <p:nvPicPr>
          <p:cNvPr id="7" name="图片 7" descr="截屏2023-01-11 10.32.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715125" y="986790"/>
            <a:ext cx="3558540" cy="517144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ym typeface="+mn-ea"/>
              </a:rPr>
              <a:t>Design-Treatment</a:t>
            </a:r>
            <a:r>
              <a:rPr>
                <a:sym typeface="+mn-ea"/>
              </a:rPr>
              <a:t>（</a:t>
            </a:r>
            <a:r>
              <a:rPr lang="en-US" altLang="zh-CN">
                <a:sym typeface="+mn-ea"/>
              </a:rPr>
              <a:t>RNAi</a:t>
            </a:r>
            <a:r>
              <a:rPr>
                <a:sym typeface="+mn-ea"/>
              </a:rPr>
              <a:t>）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925" y="1283335"/>
            <a:ext cx="5567680" cy="5388610"/>
          </a:xfrm>
        </p:spPr>
        <p:txBody>
          <a:bodyPr/>
          <a:p>
            <a:r>
              <a:rPr lang="en-US" altLang="zh-CN"/>
              <a:t>shRNA</a:t>
            </a:r>
            <a:r>
              <a:t>的</a:t>
            </a:r>
            <a:r>
              <a:t>生产</a:t>
            </a:r>
          </a:p>
          <a:p>
            <a:pPr marL="0" indent="0">
              <a:buNone/>
            </a:pPr>
            <a:r>
              <a:t>设计的shRNA能与R.solani AG1-IA的mRNA特异性结合，将该序列构建在包含由IPTG诱导表达的T7启动子、T7终止子的pET28a质粒中，导入缺乏RNase的大肠杆菌中，对shRNA进行规模化生产。</a:t>
            </a:r>
          </a:p>
          <a:p>
            <a:r>
              <a:t>RNA</a:t>
            </a:r>
            <a:r>
              <a:rPr lang="en-US" altLang="zh-CN"/>
              <a:t>i</a:t>
            </a:r>
            <a:endParaRPr lang="en-US" altLang="zh-CN"/>
          </a:p>
          <a:p>
            <a:pPr marL="0" indent="0">
              <a:buNone/>
            </a:pPr>
            <a:r>
              <a:t>shRNA被Dicer切割成小段siRNA</a:t>
            </a:r>
          </a:p>
          <a:p>
            <a:pPr marL="0" indent="0">
              <a:buNone/>
            </a:pPr>
            <a:r>
              <a:t>→siRNA与Ago蛋白结合形成RNA诱导沉默复合体（RISC）</a:t>
            </a:r>
          </a:p>
          <a:p>
            <a:pPr marL="0" indent="0">
              <a:buNone/>
            </a:pPr>
            <a:r>
              <a:t>→RISC与目标mRNA结合剪切mRNA</a:t>
            </a:r>
          </a:p>
          <a:p>
            <a:pPr marL="0" indent="0">
              <a:buNone/>
            </a:pPr>
            <a:r>
              <a:t>→mRNA被降解，进而导致细胞死亡</a:t>
            </a:r>
          </a:p>
        </p:txBody>
      </p:sp>
      <p:pic>
        <p:nvPicPr>
          <p:cNvPr id="8" name="图片 8" descr="截屏2023-01-11 13.58.5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22060" y="1583055"/>
            <a:ext cx="5327650" cy="3975100"/>
          </a:xfrm>
          <a:prstGeom prst="rect">
            <a:avLst/>
          </a:prstGeom>
        </p:spPr>
      </p:pic>
      <p:sp>
        <p:nvSpPr>
          <p:cNvPr id="102" name="文本框 101"/>
          <p:cNvSpPr txBox="1"/>
          <p:nvPr/>
        </p:nvSpPr>
        <p:spPr>
          <a:xfrm>
            <a:off x="0" y="6489700"/>
            <a:ext cx="11216640" cy="36830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0" indent="0" algn="l"/>
            <a:r>
              <a:rPr lang="zh-CN" altLang="en-US" sz="1800" b="0">
                <a:solidFill>
                  <a:schemeClr val="tx1"/>
                </a:solidFill>
              </a:rPr>
              <a:t>关键文献：</a:t>
            </a:r>
            <a:r>
              <a:rPr lang="en-US" altLang="zh-CN" sz="1800" b="0">
                <a:solidFill>
                  <a:schemeClr val="tx1"/>
                </a:solidFill>
              </a:rPr>
              <a:t>&lt;</a:t>
            </a:r>
            <a:r>
              <a:rPr lang="zh-CN" altLang="en-US" sz="1400" b="0" i="1">
                <a:solidFill>
                  <a:schemeClr val="tx1"/>
                </a:solidFill>
                <a:latin typeface="Arial Italic" panose="020B0604020202020204" charset="0"/>
                <a:cs typeface="Arial Italic" panose="020B0604020202020204" charset="0"/>
              </a:rPr>
              <a:t>https://link.springer.com/article/10.1007/s00425-013-2019-5</a:t>
            </a:r>
            <a:r>
              <a:rPr lang="en-US" altLang="zh-CN" sz="1800" b="0">
                <a:solidFill>
                  <a:schemeClr val="tx1"/>
                </a:solidFill>
              </a:rPr>
              <a:t>&gt;, &lt;</a:t>
            </a:r>
            <a:r>
              <a:rPr lang="zh-CN" altLang="en-US" sz="1400" b="0" i="1">
                <a:solidFill>
                  <a:schemeClr val="tx1"/>
                </a:solidFill>
                <a:latin typeface="Arial Italic" panose="020B0604020202020204" charset="0"/>
                <a:cs typeface="Arial Italic" panose="020B0604020202020204" charset="0"/>
              </a:rPr>
              <a:t>https://www.nature.com/articles/nature02874</a:t>
            </a:r>
            <a:r>
              <a:rPr lang="en-US" altLang="zh-CN" sz="1800" b="0">
                <a:solidFill>
                  <a:schemeClr val="tx1"/>
                </a:solidFill>
              </a:rPr>
              <a:t>&gt;</a:t>
            </a:r>
            <a:endParaRPr lang="en-US" altLang="zh-CN" sz="1800" b="0">
              <a:solidFill>
                <a:schemeClr val="tx1"/>
              </a:solidFill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ym typeface="+mn-ea"/>
              </a:rPr>
              <a:t>Design-Treatment</a:t>
            </a:r>
            <a:r>
              <a:rPr>
                <a:sym typeface="+mn-ea"/>
              </a:rPr>
              <a:t>（</a:t>
            </a:r>
            <a:r>
              <a:rPr lang="en-US" altLang="zh-CN">
                <a:sym typeface="+mn-ea"/>
              </a:rPr>
              <a:t>RNAi</a:t>
            </a:r>
            <a:r>
              <a:rPr>
                <a:sym typeface="+mn-ea"/>
              </a:rPr>
              <a:t>）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882" y="1071253"/>
            <a:ext cx="10852237" cy="5388907"/>
          </a:xfrm>
        </p:spPr>
        <p:txBody>
          <a:bodyPr/>
          <a:p>
            <a:r>
              <a:rPr lang="en-US" altLang="zh-CN"/>
              <a:t>shRNA</a:t>
            </a:r>
            <a:r>
              <a:t>生产中的细节：</a:t>
            </a:r>
            <a:r>
              <a:rPr lang="en-US" altLang="zh-CN"/>
              <a:t>R-</a:t>
            </a:r>
            <a:r>
              <a:rPr lang="en-US" altLang="zh-CN"/>
              <a:t>body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R-body在pH略低（pH&lt;6.5）的环境下会伸展成比大肠杆菌长度长很多的针状结构，以便将大肠杆菌裂解。</a:t>
            </a:r>
            <a:endParaRPr lang="en-US" altLang="zh-CN"/>
          </a:p>
        </p:txBody>
      </p:sp>
      <p:pic>
        <p:nvPicPr>
          <p:cNvPr id="9" name="图片 9" descr="截屏2023-01-11 14.37.4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69925" y="2207895"/>
            <a:ext cx="5422900" cy="4044950"/>
          </a:xfrm>
          <a:prstGeom prst="rect">
            <a:avLst/>
          </a:prstGeom>
        </p:spPr>
      </p:pic>
      <p:sp>
        <p:nvSpPr>
          <p:cNvPr id="102" name="文本框 101"/>
          <p:cNvSpPr txBox="1"/>
          <p:nvPr/>
        </p:nvSpPr>
        <p:spPr>
          <a:xfrm>
            <a:off x="6713220" y="2717800"/>
            <a:ext cx="4099560" cy="258445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0" indent="0" algn="l"/>
            <a:r>
              <a:rPr lang="en-US" altLang="zh-CN" b="0" spc="150">
                <a:uFillTx/>
                <a:latin typeface="Arial" panose="020B0604020202020204" pitchFamily="34" charset="0"/>
                <a:ea typeface="汉仪中黑 简" panose="00020600040101010101" charset="-122"/>
              </a:rPr>
              <a:t>为了简化R-body的装配，对天然型R-body进行了修饰：删除了对R-body合成不必要的RebD基因，将RebB提前以上调其表达。</a:t>
            </a:r>
            <a:endParaRPr lang="en-US" altLang="zh-CN" b="0" spc="150">
              <a:uFillTx/>
              <a:latin typeface="Arial" panose="020B0604020202020204" pitchFamily="34" charset="0"/>
              <a:ea typeface="汉仪中黑 简" panose="00020600040101010101" charset="-122"/>
            </a:endParaRPr>
          </a:p>
          <a:p>
            <a:pPr marL="0" indent="0" algn="l"/>
            <a:r>
              <a:rPr lang="en-US" altLang="zh-CN" b="0" spc="150">
                <a:uFillTx/>
                <a:latin typeface="Arial" panose="020B0604020202020204" pitchFamily="34" charset="0"/>
                <a:ea typeface="汉仪中黑 简" panose="00020600040101010101" charset="-122"/>
              </a:rPr>
              <a:t>将该片段构建在pRSFDuet1质粒中，添加阿拉伯糖诱导阿拉伯糖启动子表达，还是用上述大肠杆菌生产R-body。</a:t>
            </a:r>
            <a:endParaRPr lang="en-US" altLang="zh-CN" spc="150">
              <a:uFillTx/>
              <a:latin typeface="Arial" panose="020B0604020202020204" pitchFamily="34" charset="0"/>
              <a:ea typeface="汉仪中黑 简" panose="00020600040101010101" charset="-122"/>
            </a:endParaRPr>
          </a:p>
        </p:txBody>
      </p:sp>
    </p:spTree>
    <p:custDataLst>
      <p:tags r:id="rId2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SUBTYPE" val="v"/>
  <p:tag name="KSO_WM_TEMPLATE_CATEGORY" val="chip"/>
  <p:tag name="KSO_WM_TEMPLATE_INDEX" val="20225598"/>
  <p:tag name="KSO_WM_UNIT_TYPE" val="i"/>
  <p:tag name="KSO_WM_UNIT_INDEX" val="1"/>
  <p:tag name="KSO_WM_UNIT_ID" val="chip20225598_19*i*1"/>
  <p:tag name="KSO_WM_BEAUTIFY_FLAG" val="#wm#"/>
  <p:tag name="KSO_WM_TAG_VERSION" val="1.0"/>
  <p:tag name="KSO_WM_CHIP_GROUPID" val="62f0da80295c1bf6da6e6eb0"/>
  <p:tag name="KSO_WM_CHIP_XID" val="62f0dac8295c1bf6da6e7034"/>
  <p:tag name="KSO_WM_UNIT_DEC_AREA_ID" val="91aadebe7bec4895b49b20083e7e4a4a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1d5debace27c433bab5dd2fe12961f8c"/>
</p:tagLst>
</file>

<file path=ppt/tags/tag10.xml><?xml version="1.0" encoding="utf-8"?>
<p:tagLst xmlns:p="http://schemas.openxmlformats.org/presentationml/2006/main">
  <p:tag name="KSO_WM_UNIT_SUBTYPE" val="v"/>
  <p:tag name="KSO_WM_TEMPLATE_CATEGORY" val="chip"/>
  <p:tag name="KSO_WM_TEMPLATE_INDEX" val="20225598"/>
  <p:tag name="KSO_WM_UNIT_TYPE" val="i"/>
  <p:tag name="KSO_WM_UNIT_INDEX" val="1"/>
  <p:tag name="KSO_WM_UNIT_ID" val="chip20225598_15*i*1"/>
  <p:tag name="KSO_WM_BEAUTIFY_FLAG" val="#wm#"/>
  <p:tag name="KSO_WM_TAG_VERSION" val="1.0"/>
  <p:tag name="KSO_WM_CHIP_GROUPID" val="62f0da80295c1bf6da6e6eb0"/>
  <p:tag name="KSO_WM_CHIP_XID" val="62f0dac8295c1bf6da6e7030"/>
  <p:tag name="KSO_WM_UNIT_DEC_AREA_ID" val="e332a22c5b3948f6b5a7b68e29e5a83d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8c7b62d59a9f4a6784c77fa6cf3a48c0"/>
</p:tagLst>
</file>

<file path=ppt/tags/tag100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bg20221745_2*i*1"/>
  <p:tag name="KSO_WM_UNIT_LAYERLEVEL" val="1"/>
  <p:tag name="KSO_WM_TAG_VERSION" val="1.0"/>
  <p:tag name="KSO_WM_BEAUTIFY_FLAG" val="#wm#"/>
  <p:tag name="KSO_WM_UNIT_BK_DARK_LIGHT" val="2"/>
  <p:tag name="KSO_WM_UNIT_SUBTYPE" val="h"/>
  <p:tag name="KSO_WM_UNIT_TYPE" val="i"/>
  <p:tag name="KSO_WM_UNIT_INDEX" val="1"/>
  <p:tag name="KSO_WM_TEMPLATE_CATEGORY" val="bg"/>
  <p:tag name="KSO_WM_TEMPLATE_INDEX" val="20221745"/>
  <p:tag name="KSO_WM_UNIT_FILL_FORE_SCHEMECOLOR_INDEX_BRIGHTNESS" val="0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CHIP_GROUPID" val="6204c06597788eba87d90874"/>
  <p:tag name="KSO_WM_CHIP_XID" val="627b2ac8a0f60d12b19e6b9b"/>
</p:tagLst>
</file>

<file path=ppt/tags/tag101.xml><?xml version="1.0" encoding="utf-8"?>
<p:tagLst xmlns:p="http://schemas.openxmlformats.org/presentationml/2006/main">
  <p:tag name="KSO_WM_SLIDE_BACKGROUND_TYPE" val="frame"/>
  <p:tag name="KSO_WM_UNIT_TEXT_FILL_FORE_SCHEMECOLOR_INDEX_BRIGHTNESS" val="0"/>
  <p:tag name="KSO_WM_UNIT_TEXT_FILL_FORE_SCHEMECOLOR_INDEX" val="13"/>
  <p:tag name="KSO_WM_UNIT_TEXT_FILL_TYPE" val="1"/>
</p:tagLst>
</file>

<file path=ppt/tags/tag102.xml><?xml version="1.0" encoding="utf-8"?>
<p:tagLst xmlns:p="http://schemas.openxmlformats.org/presentationml/2006/main">
  <p:tag name="KSO_WM_SLIDE_BACKGROUND_TYPE" val="frame"/>
  <p:tag name="KSO_WM_UNIT_TEXT_FILL_FORE_SCHEMECOLOR_INDEX_BRIGHTNESS" val="0"/>
  <p:tag name="KSO_WM_UNIT_TEXT_FILL_FORE_SCHEMECOLOR_INDEX" val="13"/>
  <p:tag name="KSO_WM_UNIT_TEXT_FILL_TYPE" val="1"/>
</p:tagLst>
</file>

<file path=ppt/tags/tag103.xml><?xml version="1.0" encoding="utf-8"?>
<p:tagLst xmlns:p="http://schemas.openxmlformats.org/presentationml/2006/main">
  <p:tag name="KSO_WM_SLIDE_BACKGROUND_TYPE" val="frame"/>
  <p:tag name="KSO_WM_UNIT_TEXT_FILL_FORE_SCHEMECOLOR_INDEX_BRIGHTNESS" val="0"/>
  <p:tag name="KSO_WM_UNIT_TEXT_FILL_FORE_SCHEMECOLOR_INDEX" val="13"/>
  <p:tag name="KSO_WM_UNIT_TEXT_FILL_TYPE" val="1"/>
</p:tagLst>
</file>

<file path=ppt/tags/tag104.xml><?xml version="1.0" encoding="utf-8"?>
<p:tagLst xmlns:p="http://schemas.openxmlformats.org/presentationml/2006/main">
  <p:tag name="KSO_WM_SLIDE_BACKGROUND_TYPE" val="frame"/>
  <p:tag name="KSO_WM_UNIT_TEXT_FILL_FORE_SCHEMECOLOR_INDEX_BRIGHTNESS" val="0"/>
  <p:tag name="KSO_WM_UNIT_TEXT_FILL_FORE_SCHEMECOLOR_INDEX" val="13"/>
  <p:tag name="KSO_WM_UNIT_TEXT_FILL_TYPE" val="1"/>
</p:tagLst>
</file>

<file path=ppt/tags/tag105.xml><?xml version="1.0" encoding="utf-8"?>
<p:tagLst xmlns:p="http://schemas.openxmlformats.org/presentationml/2006/main">
  <p:tag name="KSO_WM_SLIDE_BACKGROUND_TYPE" val="frame"/>
  <p:tag name="KSO_WM_UNIT_TEXT_FILL_FORE_SCHEMECOLOR_INDEX_BRIGHTNESS" val="0"/>
  <p:tag name="KSO_WM_UNIT_TEXT_FILL_FORE_SCHEMECOLOR_INDEX" val="13"/>
  <p:tag name="KSO_WM_UNIT_TEXT_FILL_TYPE" val="1"/>
</p:tagLst>
</file>

<file path=ppt/tags/tag106.xml><?xml version="1.0" encoding="utf-8"?>
<p:tagLst xmlns:p="http://schemas.openxmlformats.org/presentationml/2006/main">
  <p:tag name="KSO_WM_UNIT_SUBTYPE" val="v"/>
  <p:tag name="KSO_WM_TEMPLATE_CATEGORY" val="chip"/>
  <p:tag name="KSO_WM_TEMPLATE_INDEX" val="20225598"/>
  <p:tag name="KSO_WM_UNIT_TYPE" val="i"/>
  <p:tag name="KSO_WM_UNIT_INDEX" val="1"/>
  <p:tag name="KSO_WM_UNIT_ID" val="chip20225598_15*i*1"/>
  <p:tag name="KSO_WM_BEAUTIFY_FLAG" val="#wm#"/>
  <p:tag name="KSO_WM_TAG_VERSION" val="1.0"/>
  <p:tag name="KSO_WM_CHIP_GROUPID" val="62f0da80295c1bf6da6e6eb0"/>
  <p:tag name="KSO_WM_CHIP_XID" val="62f0dac8295c1bf6da6e7030"/>
  <p:tag name="KSO_WM_UNIT_DEC_AREA_ID" val="79890e7928254b5797037e0398bdc2d8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cdd166ff9950448ea9223f45c723f0f8"/>
  <p:tag name="KSO_WM_SLIDE_BACKGROUND_TYPE" val="leftRight"/>
</p:tagLst>
</file>

<file path=ppt/tags/tag107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bg20221745_3*i*1"/>
  <p:tag name="KSO_WM_UNIT_LAYERLEVEL" val="1"/>
  <p:tag name="KSO_WM_TAG_VERSION" val="1.0"/>
  <p:tag name="KSO_WM_BEAUTIFY_FLAG" val="#wm#"/>
  <p:tag name="KSO_WM_UNIT_SUBTYPE" val="h"/>
  <p:tag name="KSO_WM_UNIT_TYPE" val="i"/>
  <p:tag name="KSO_WM_UNIT_INDEX" val="1"/>
  <p:tag name="KSO_WM_UNIT_BK_DARK_LIGHT" val="2"/>
  <p:tag name="KSO_WM_TEMPLATE_CATEGORY" val="bg"/>
  <p:tag name="KSO_WM_TEMPLATE_INDEX" val="20221745"/>
  <p:tag name="KSO_WM_UNIT_FILL_FORE_SCHEMECOLOR_INDEX_BRIGHTNESS" val="0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CHIP_GROUPID" val="6204c06597788eba87d90874"/>
  <p:tag name="KSO_WM_CHIP_XID" val="627b2ac8a0f60d12b19e6b9c"/>
</p:tagLst>
</file>

<file path=ppt/tags/tag108.xml><?xml version="1.0" encoding="utf-8"?>
<p:tagLst xmlns:p="http://schemas.openxmlformats.org/presentationml/2006/main">
  <p:tag name="KSO_WM_UNIT_SUBTYPE" val="t"/>
  <p:tag name="KSO_WM_TEMPLATE_CATEGORY" val="chip"/>
  <p:tag name="KSO_WM_TEMPLATE_INDEX" val="20225598"/>
  <p:tag name="KSO_WM_UNIT_TYPE" val="i"/>
  <p:tag name="KSO_WM_UNIT_INDEX" val="1"/>
  <p:tag name="KSO_WM_UNIT_ID" val="chip20225598_17*i*1"/>
  <p:tag name="KSO_WM_BEAUTIFY_FLAG" val="#wm#"/>
  <p:tag name="KSO_WM_TAG_VERSION" val="1.0"/>
  <p:tag name="KSO_WM_CHIP_GROUPID" val="62f0da80295c1bf6da6e6eb0"/>
  <p:tag name="KSO_WM_CHIP_XID" val="62f0dac8295c1bf6da6e702f"/>
  <p:tag name="KSO_WM_UNIT_DEC_AREA_ID" val="24d3757a34074654ab14acb32405618a"/>
  <p:tag name="KSO_WM_CHIP_FILLAREA_FILL_RULE" val="{&quot;fill_align&quot;:&quot;rb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7e0e24ff1f844d36b06b1b740a59a541"/>
  <p:tag name="KSO_WM_SLIDE_BACKGROUND_TYPE" val="leftRight"/>
</p:tagLst>
</file>

<file path=ppt/tags/tag109.xml><?xml version="1.0" encoding="utf-8"?>
<p:tagLst xmlns:p="http://schemas.openxmlformats.org/presentationml/2006/main">
  <p:tag name="KSO_WM_SLIDE_BACKGROUND_TYPE" val="leftRight"/>
  <p:tag name="KSO_WM_UNIT_TEXT_FILL_FORE_SCHEMECOLOR_INDEX_BRIGHTNESS" val="0"/>
  <p:tag name="KSO_WM_UNIT_TEXT_FILL_FORE_SCHEMECOLOR_INDEX" val="13"/>
  <p:tag name="KSO_WM_UNIT_TEXT_FILL_TYPE" val="1"/>
</p:tagLst>
</file>

<file path=ppt/tags/tag11.xml><?xml version="1.0" encoding="utf-8"?>
<p:tagLst xmlns:p="http://schemas.openxmlformats.org/presentationml/2006/main">
  <p:tag name="KSO_WM_UNIT_SUBTYPE" val="t"/>
  <p:tag name="KSO_WM_TEMPLATE_CATEGORY" val="chip"/>
  <p:tag name="KSO_WM_TEMPLATE_INDEX" val="20225598"/>
  <p:tag name="KSO_WM_UNIT_TYPE" val="i"/>
  <p:tag name="KSO_WM_UNIT_INDEX" val="1"/>
  <p:tag name="KSO_WM_UNIT_ID" val="chip20225598_16*i*1"/>
  <p:tag name="KSO_WM_BEAUTIFY_FLAG" val="#wm#"/>
  <p:tag name="KSO_WM_TAG_VERSION" val="1.0"/>
  <p:tag name="KSO_WM_CHIP_GROUPID" val="62f0da80295c1bf6da6e6eb0"/>
  <p:tag name="KSO_WM_CHIP_XID" val="62f0dac8295c1bf6da6e702e"/>
  <p:tag name="KSO_WM_UNIT_DEC_AREA_ID" val="e4895e5788c44269a30a9a15522df262"/>
  <p:tag name="KSO_WM_CHIP_FILLAREA_FILL_RULE" val="{&quot;fill_align&quot;:&quot;lt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a32af3137dd346b3a9fadec344bbb542"/>
</p:tagLst>
</file>

<file path=ppt/tags/tag110.xml><?xml version="1.0" encoding="utf-8"?>
<p:tagLst xmlns:p="http://schemas.openxmlformats.org/presentationml/2006/main">
  <p:tag name="KSO_WM_SLIDE_BACKGROUND_TYPE" val="leftRight"/>
  <p:tag name="KSO_WM_UNIT_TEXT_FILL_FORE_SCHEMECOLOR_INDEX_BRIGHTNESS" val="0"/>
  <p:tag name="KSO_WM_UNIT_TEXT_FILL_FORE_SCHEMECOLOR_INDEX" val="13"/>
  <p:tag name="KSO_WM_UNIT_TEXT_FILL_TYPE" val="1"/>
</p:tagLst>
</file>

<file path=ppt/tags/tag111.xml><?xml version="1.0" encoding="utf-8"?>
<p:tagLst xmlns:p="http://schemas.openxmlformats.org/presentationml/2006/main">
  <p:tag name="KSO_WM_SLIDE_BACKGROUND_TYPE" val="leftRight"/>
  <p:tag name="KSO_WM_UNIT_TEXT_FILL_FORE_SCHEMECOLOR_INDEX_BRIGHTNESS" val="0"/>
  <p:tag name="KSO_WM_UNIT_TEXT_FILL_FORE_SCHEMECOLOR_INDEX" val="13"/>
  <p:tag name="KSO_WM_UNIT_TEXT_FILL_TYPE" val="1"/>
</p:tagLst>
</file>

<file path=ppt/tags/tag112.xml><?xml version="1.0" encoding="utf-8"?>
<p:tagLst xmlns:p="http://schemas.openxmlformats.org/presentationml/2006/main">
  <p:tag name="KSO_WM_SLIDE_BACKGROUND_TYPE" val="leftRight"/>
  <p:tag name="KSO_WM_UNIT_TEXT_FILL_FORE_SCHEMECOLOR_INDEX_BRIGHTNESS" val="0"/>
  <p:tag name="KSO_WM_UNIT_TEXT_FILL_FORE_SCHEMECOLOR_INDEX" val="13"/>
  <p:tag name="KSO_WM_UNIT_TEXT_FILL_TYPE" val="1"/>
</p:tagLst>
</file>

<file path=ppt/tags/tag113.xml><?xml version="1.0" encoding="utf-8"?>
<p:tagLst xmlns:p="http://schemas.openxmlformats.org/presentationml/2006/main">
  <p:tag name="KSO_WM_SLIDE_BACKGROUND_TYPE" val="leftRight"/>
  <p:tag name="KSO_WM_UNIT_TEXT_FILL_FORE_SCHEMECOLOR_INDEX_BRIGHTNESS" val="0"/>
  <p:tag name="KSO_WM_UNIT_TEXT_FILL_FORE_SCHEMECOLOR_INDEX" val="13"/>
  <p:tag name="KSO_WM_UNIT_TEXT_FILL_TYPE" val="1"/>
</p:tagLst>
</file>

<file path=ppt/tags/tag114.xml><?xml version="1.0" encoding="utf-8"?>
<p:tagLst xmlns:p="http://schemas.openxmlformats.org/presentationml/2006/main">
  <p:tag name="KSO_WM_SLIDE_BACKGROUND_TYPE" val="leftRight"/>
  <p:tag name="KSO_WM_UNIT_TEXT_FILL_FORE_SCHEMECOLOR_INDEX_BRIGHTNESS" val="0"/>
  <p:tag name="KSO_WM_UNIT_TEXT_FILL_FORE_SCHEMECOLOR_INDEX" val="13"/>
  <p:tag name="KSO_WM_UNIT_TEXT_FILL_TYPE" val="1"/>
</p:tagLst>
</file>

<file path=ppt/tags/tag115.xml><?xml version="1.0" encoding="utf-8"?>
<p:tagLst xmlns:p="http://schemas.openxmlformats.org/presentationml/2006/main">
  <p:tag name="KSO_WM_UNIT_SUBTYPE" val="v"/>
  <p:tag name="KSO_WM_TEMPLATE_CATEGORY" val="chip"/>
  <p:tag name="KSO_WM_TEMPLATE_INDEX" val="20225598"/>
  <p:tag name="KSO_WM_UNIT_TYPE" val="i"/>
  <p:tag name="KSO_WM_UNIT_INDEX" val="1"/>
  <p:tag name="KSO_WM_UNIT_ID" val="chip20225598_15*i*1"/>
  <p:tag name="KSO_WM_BEAUTIFY_FLAG" val="#wm#"/>
  <p:tag name="KSO_WM_TAG_VERSION" val="1.0"/>
  <p:tag name="KSO_WM_CHIP_GROUPID" val="62f0da80295c1bf6da6e6eb0"/>
  <p:tag name="KSO_WM_CHIP_XID" val="62f0dac8295c1bf6da6e7030"/>
  <p:tag name="KSO_WM_UNIT_DEC_AREA_ID" val="b4845bf8ce3145cdaf65e0af13b929d5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4321d16a39ba4013a8db5e4d84880967"/>
  <p:tag name="KSO_WM_SLIDE_BACKGROUND_TYPE" val="topBottom"/>
</p:tagLst>
</file>

<file path=ppt/tags/tag116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bg20221745_4*i*1"/>
  <p:tag name="KSO_WM_UNIT_LAYERLEVEL" val="1"/>
  <p:tag name="KSO_WM_TAG_VERSION" val="1.0"/>
  <p:tag name="KSO_WM_BEAUTIFY_FLAG" val="#wm#"/>
  <p:tag name="KSO_WM_UNIT_SUBTYPE" val="h"/>
  <p:tag name="KSO_WM_UNIT_TYPE" val="i"/>
  <p:tag name="KSO_WM_UNIT_INDEX" val="1"/>
  <p:tag name="KSO_WM_UNIT_BK_DARK_LIGHT" val="2"/>
  <p:tag name="KSO_WM_TEMPLATE_CATEGORY" val="bg"/>
  <p:tag name="KSO_WM_TEMPLATE_INDEX" val="20221745"/>
  <p:tag name="KSO_WM_UNIT_FILL_FORE_SCHEMECOLOR_INDEX_BRIGHTNESS" val="0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CHIP_GROUPID" val="6204c06597788eba87d90874"/>
  <p:tag name="KSO_WM_CHIP_XID" val="627b2ac8a0f60d12b19e6b9d"/>
</p:tagLst>
</file>

<file path=ppt/tags/tag117.xml><?xml version="1.0" encoding="utf-8"?>
<p:tagLst xmlns:p="http://schemas.openxmlformats.org/presentationml/2006/main">
  <p:tag name="KSO_WM_UNIT_SUBTYPE" val="t"/>
  <p:tag name="KSO_WM_TEMPLATE_CATEGORY" val="chip"/>
  <p:tag name="KSO_WM_TEMPLATE_INDEX" val="20225598"/>
  <p:tag name="KSO_WM_UNIT_TYPE" val="i"/>
  <p:tag name="KSO_WM_UNIT_INDEX" val="1"/>
  <p:tag name="KSO_WM_UNIT_ID" val="chip20225598_17*i*1"/>
  <p:tag name="KSO_WM_BEAUTIFY_FLAG" val="#wm#"/>
  <p:tag name="KSO_WM_TAG_VERSION" val="1.0"/>
  <p:tag name="KSO_WM_CHIP_GROUPID" val="62f0da80295c1bf6da6e6eb0"/>
  <p:tag name="KSO_WM_CHIP_XID" val="62f0dac8295c1bf6da6e702f"/>
  <p:tag name="KSO_WM_UNIT_DEC_AREA_ID" val="b2bb84ec188845e488e52f1e4cc2f4ae"/>
  <p:tag name="KSO_WM_CHIP_FILLAREA_FILL_RULE" val="{&quot;fill_align&quot;:&quot;rb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de3da59e181c445c98ec9da69c19dd40"/>
  <p:tag name="KSO_WM_SLIDE_BACKGROUND_TYPE" val="topBottom"/>
</p:tagLst>
</file>

<file path=ppt/tags/tag118.xml><?xml version="1.0" encoding="utf-8"?>
<p:tagLst xmlns:p="http://schemas.openxmlformats.org/presentationml/2006/main">
  <p:tag name="KSO_WM_SLIDE_BACKGROUND_TYPE" val="topBottom"/>
  <p:tag name="KSO_WM_UNIT_TEXT_FILL_FORE_SCHEMECOLOR_INDEX_BRIGHTNESS" val="0"/>
  <p:tag name="KSO_WM_UNIT_TEXT_FILL_FORE_SCHEMECOLOR_INDEX" val="13"/>
  <p:tag name="KSO_WM_UNIT_TEXT_FILL_TYPE" val="1"/>
</p:tagLst>
</file>

<file path=ppt/tags/tag119.xml><?xml version="1.0" encoding="utf-8"?>
<p:tagLst xmlns:p="http://schemas.openxmlformats.org/presentationml/2006/main">
  <p:tag name="KSO_WM_SLIDE_BACKGROUND_TYPE" val="topBottom"/>
  <p:tag name="KSO_WM_UNIT_TEXT_FILL_FORE_SCHEMECOLOR_INDEX_BRIGHTNESS" val="0"/>
  <p:tag name="KSO_WM_UNIT_TEXT_FILL_FORE_SCHEMECOLOR_INDEX" val="13"/>
  <p:tag name="KSO_WM_UNIT_TEXT_FILL_TYPE" val="1"/>
</p:tagLst>
</file>

<file path=ppt/tags/tag12.xml><?xml version="1.0" encoding="utf-8"?>
<p:tagLst xmlns:p="http://schemas.openxmlformats.org/presentationml/2006/main">
  <p:tag name="KSO_WM_UNIT_SUBTYPE" val="t"/>
  <p:tag name="KSO_WM_TEMPLATE_CATEGORY" val="chip"/>
  <p:tag name="KSO_WM_TEMPLATE_INDEX" val="20225598"/>
  <p:tag name="KSO_WM_UNIT_TYPE" val="i"/>
  <p:tag name="KSO_WM_UNIT_INDEX" val="1"/>
  <p:tag name="KSO_WM_UNIT_ID" val="chip20225598_17*i*1"/>
  <p:tag name="KSO_WM_BEAUTIFY_FLAG" val="#wm#"/>
  <p:tag name="KSO_WM_TAG_VERSION" val="1.0"/>
  <p:tag name="KSO_WM_CHIP_GROUPID" val="62f0da80295c1bf6da6e6eb0"/>
  <p:tag name="KSO_WM_CHIP_XID" val="62f0dac8295c1bf6da6e702f"/>
  <p:tag name="KSO_WM_UNIT_DEC_AREA_ID" val="60c9e7646f1348e991c2095a082af99a"/>
  <p:tag name="KSO_WM_CHIP_FILLAREA_FILL_RULE" val="{&quot;fill_align&quot;:&quot;rb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2473483196e14c74b97305d34c87a5c7"/>
</p:tagLst>
</file>

<file path=ppt/tags/tag120.xml><?xml version="1.0" encoding="utf-8"?>
<p:tagLst xmlns:p="http://schemas.openxmlformats.org/presentationml/2006/main">
  <p:tag name="KSO_WM_SLIDE_BACKGROUND_TYPE" val="topBottom"/>
  <p:tag name="KSO_WM_UNIT_TEXT_FILL_FORE_SCHEMECOLOR_INDEX_BRIGHTNESS" val="0"/>
  <p:tag name="KSO_WM_UNIT_TEXT_FILL_FORE_SCHEMECOLOR_INDEX" val="13"/>
  <p:tag name="KSO_WM_UNIT_TEXT_FILL_TYPE" val="1"/>
</p:tagLst>
</file>

<file path=ppt/tags/tag121.xml><?xml version="1.0" encoding="utf-8"?>
<p:tagLst xmlns:p="http://schemas.openxmlformats.org/presentationml/2006/main">
  <p:tag name="KSO_WM_SLIDE_BACKGROUND_TYPE" val="topBottom"/>
  <p:tag name="KSO_WM_UNIT_TEXT_FILL_FORE_SCHEMECOLOR_INDEX_BRIGHTNESS" val="0"/>
  <p:tag name="KSO_WM_UNIT_TEXT_FILL_FORE_SCHEMECOLOR_INDEX" val="13"/>
  <p:tag name="KSO_WM_UNIT_TEXT_FILL_TYPE" val="1"/>
</p:tagLst>
</file>

<file path=ppt/tags/tag122.xml><?xml version="1.0" encoding="utf-8"?>
<p:tagLst xmlns:p="http://schemas.openxmlformats.org/presentationml/2006/main">
  <p:tag name="KSO_WM_SLIDE_BACKGROUND_TYPE" val="topBottom"/>
  <p:tag name="KSO_WM_UNIT_TEXT_FILL_FORE_SCHEMECOLOR_INDEX_BRIGHTNESS" val="0"/>
  <p:tag name="KSO_WM_UNIT_TEXT_FILL_FORE_SCHEMECOLOR_INDEX" val="13"/>
  <p:tag name="KSO_WM_UNIT_TEXT_FILL_TYPE" val="1"/>
</p:tagLst>
</file>

<file path=ppt/tags/tag123.xml><?xml version="1.0" encoding="utf-8"?>
<p:tagLst xmlns:p="http://schemas.openxmlformats.org/presentationml/2006/main">
  <p:tag name="KSO_WM_SLIDE_BACKGROUND_TYPE" val="topBottom"/>
  <p:tag name="KSO_WM_UNIT_TEXT_FILL_FORE_SCHEMECOLOR_INDEX_BRIGHTNESS" val="0"/>
  <p:tag name="KSO_WM_UNIT_TEXT_FILL_FORE_SCHEMECOLOR_INDEX" val="13"/>
  <p:tag name="KSO_WM_UNIT_TEXT_FILL_TYPE" val="1"/>
</p:tagLst>
</file>

<file path=ppt/tags/tag124.xml><?xml version="1.0" encoding="utf-8"?>
<p:tagLst xmlns:p="http://schemas.openxmlformats.org/presentationml/2006/main">
  <p:tag name="KSO_WM_UNIT_SUBTYPE" val="v"/>
  <p:tag name="KSO_WM_TEMPLATE_CATEGORY" val="chip"/>
  <p:tag name="KSO_WM_TEMPLATE_INDEX" val="20225598"/>
  <p:tag name="KSO_WM_UNIT_TYPE" val="i"/>
  <p:tag name="KSO_WM_UNIT_INDEX" val="1"/>
  <p:tag name="KSO_WM_UNIT_ID" val="chip20225598_15*i*1"/>
  <p:tag name="KSO_WM_BEAUTIFY_FLAG" val="#wm#"/>
  <p:tag name="KSO_WM_TAG_VERSION" val="1.0"/>
  <p:tag name="KSO_WM_CHIP_GROUPID" val="62f0da80295c1bf6da6e6eb0"/>
  <p:tag name="KSO_WM_CHIP_XID" val="62f0dac8295c1bf6da6e7030"/>
  <p:tag name="KSO_WM_UNIT_DEC_AREA_ID" val="a854ceeea1ec41738fc14d20fb04eb62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c60fd321ffe941c09637e0e001fd2462"/>
  <p:tag name="KSO_WM_SLIDE_BACKGROUND_TYPE" val="bottomTop"/>
</p:tagLst>
</file>

<file path=ppt/tags/tag125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bg20221745_5*i*1"/>
  <p:tag name="KSO_WM_UNIT_LAYERLEVEL" val="1"/>
  <p:tag name="KSO_WM_TAG_VERSION" val="1.0"/>
  <p:tag name="KSO_WM_BEAUTIFY_FLAG" val="#wm#"/>
  <p:tag name="KSO_WM_UNIT_SUBTYPE" val="h"/>
  <p:tag name="KSO_WM_UNIT_TYPE" val="i"/>
  <p:tag name="KSO_WM_UNIT_INDEX" val="1"/>
  <p:tag name="KSO_WM_UNIT_BK_DARK_LIGHT" val="2"/>
  <p:tag name="KSO_WM_TEMPLATE_CATEGORY" val="bg"/>
  <p:tag name="KSO_WM_TEMPLATE_INDEX" val="20221745"/>
  <p:tag name="KSO_WM_UNIT_FILL_FORE_SCHEMECOLOR_INDEX_BRIGHTNESS" val="0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CHIP_GROUPID" val="6204c06597788eba87d90874"/>
  <p:tag name="KSO_WM_CHIP_XID" val="627b2ac8a0f60d12b19e6b9e"/>
</p:tagLst>
</file>

<file path=ppt/tags/tag126.xml><?xml version="1.0" encoding="utf-8"?>
<p:tagLst xmlns:p="http://schemas.openxmlformats.org/presentationml/2006/main">
  <p:tag name="KSO_WM_UNIT_SUBTYPE" val="t"/>
  <p:tag name="KSO_WM_TEMPLATE_CATEGORY" val="chip"/>
  <p:tag name="KSO_WM_TEMPLATE_INDEX" val="20225598"/>
  <p:tag name="KSO_WM_UNIT_TYPE" val="i"/>
  <p:tag name="KSO_WM_UNIT_INDEX" val="1"/>
  <p:tag name="KSO_WM_UNIT_ID" val="chip20225598_16*i*1"/>
  <p:tag name="KSO_WM_BEAUTIFY_FLAG" val="#wm#"/>
  <p:tag name="KSO_WM_TAG_VERSION" val="1.0"/>
  <p:tag name="KSO_WM_CHIP_GROUPID" val="62f0da80295c1bf6da6e6eb0"/>
  <p:tag name="KSO_WM_CHIP_XID" val="62f0dac8295c1bf6da6e702e"/>
  <p:tag name="KSO_WM_UNIT_DEC_AREA_ID" val="1c3fe7cb31ee469c9483e3d1161609bc"/>
  <p:tag name="KSO_WM_CHIP_FILLAREA_FILL_RULE" val="{&quot;fill_align&quot;:&quot;lt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b8d978732d764526b3984c9c1603a159"/>
  <p:tag name="KSO_WM_SLIDE_BACKGROUND_TYPE" val="bottomTop"/>
</p:tagLst>
</file>

<file path=ppt/tags/tag127.xml><?xml version="1.0" encoding="utf-8"?>
<p:tagLst xmlns:p="http://schemas.openxmlformats.org/presentationml/2006/main">
  <p:tag name="KSO_WM_SLIDE_BACKGROUND_TYPE" val="bottomTop"/>
  <p:tag name="KSO_WM_UNIT_TEXT_FILL_FORE_SCHEMECOLOR_INDEX_BRIGHTNESS" val="0"/>
  <p:tag name="KSO_WM_UNIT_TEXT_FILL_FORE_SCHEMECOLOR_INDEX" val="13"/>
  <p:tag name="KSO_WM_UNIT_TEXT_FILL_TYPE" val="1"/>
</p:tagLst>
</file>

<file path=ppt/tags/tag128.xml><?xml version="1.0" encoding="utf-8"?>
<p:tagLst xmlns:p="http://schemas.openxmlformats.org/presentationml/2006/main">
  <p:tag name="KSO_WM_SLIDE_BACKGROUND_TYPE" val="bottomTop"/>
  <p:tag name="KSO_WM_UNIT_TEXT_FILL_FORE_SCHEMECOLOR_INDEX_BRIGHTNESS" val="0"/>
  <p:tag name="KSO_WM_UNIT_TEXT_FILL_FORE_SCHEMECOLOR_INDEX" val="13"/>
  <p:tag name="KSO_WM_UNIT_TEXT_FILL_TYPE" val="1"/>
</p:tagLst>
</file>

<file path=ppt/tags/tag129.xml><?xml version="1.0" encoding="utf-8"?>
<p:tagLst xmlns:p="http://schemas.openxmlformats.org/presentationml/2006/main">
  <p:tag name="KSO_WM_SLIDE_BACKGROUND_TYPE" val="bottomTop"/>
  <p:tag name="KSO_WM_UNIT_TEXT_FILL_FORE_SCHEMECOLOR_INDEX_BRIGHTNESS" val="0"/>
  <p:tag name="KSO_WM_UNIT_TEXT_FILL_FORE_SCHEMECOLOR_INDEX" val="13"/>
  <p:tag name="KSO_WM_UNIT_TEXT_FILL_TYPE" val="1"/>
</p:tagLst>
</file>

<file path=ppt/tags/tag13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130.xml><?xml version="1.0" encoding="utf-8"?>
<p:tagLst xmlns:p="http://schemas.openxmlformats.org/presentationml/2006/main">
  <p:tag name="KSO_WM_SLIDE_BACKGROUND_TYPE" val="bottomTop"/>
  <p:tag name="KSO_WM_UNIT_TEXT_FILL_FORE_SCHEMECOLOR_INDEX_BRIGHTNESS" val="0"/>
  <p:tag name="KSO_WM_UNIT_TEXT_FILL_FORE_SCHEMECOLOR_INDEX" val="13"/>
  <p:tag name="KSO_WM_UNIT_TEXT_FILL_TYPE" val="1"/>
</p:tagLst>
</file>

<file path=ppt/tags/tag131.xml><?xml version="1.0" encoding="utf-8"?>
<p:tagLst xmlns:p="http://schemas.openxmlformats.org/presentationml/2006/main">
  <p:tag name="KSO_WM_SLIDE_BACKGROUND_TYPE" val="bottomTop"/>
  <p:tag name="KSO_WM_UNIT_TEXT_FILL_FORE_SCHEMECOLOR_INDEX_BRIGHTNESS" val="0"/>
  <p:tag name="KSO_WM_UNIT_TEXT_FILL_FORE_SCHEMECOLOR_INDEX" val="13"/>
  <p:tag name="KSO_WM_UNIT_TEXT_FILL_TYPE" val="1"/>
</p:tagLst>
</file>

<file path=ppt/tags/tag132.xml><?xml version="1.0" encoding="utf-8"?>
<p:tagLst xmlns:p="http://schemas.openxmlformats.org/presentationml/2006/main">
  <p:tag name="KSO_WM_SLIDE_BACKGROUND_TYPE" val="bottomTop"/>
  <p:tag name="KSO_WM_UNIT_TEXT_FILL_FORE_SCHEMECOLOR_INDEX_BRIGHTNESS" val="0"/>
  <p:tag name="KSO_WM_UNIT_TEXT_FILL_FORE_SCHEMECOLOR_INDEX" val="13"/>
  <p:tag name="KSO_WM_UNIT_TEXT_FILL_TYPE" val="1"/>
</p:tagLst>
</file>

<file path=ppt/tags/tag133.xml><?xml version="1.0" encoding="utf-8"?>
<p:tagLst xmlns:p="http://schemas.openxmlformats.org/presentationml/2006/main">
  <p:tag name="KSO_WM_UNIT_SUBTYPE" val="v"/>
  <p:tag name="KSO_WM_TEMPLATE_CATEGORY" val="chip"/>
  <p:tag name="KSO_WM_TEMPLATE_INDEX" val="20225598"/>
  <p:tag name="KSO_WM_UNIT_TYPE" val="i"/>
  <p:tag name="KSO_WM_UNIT_INDEX" val="1"/>
  <p:tag name="KSO_WM_UNIT_ID" val="chip20225598_15*i*1"/>
  <p:tag name="KSO_WM_BEAUTIFY_FLAG" val="#wm#"/>
  <p:tag name="KSO_WM_TAG_VERSION" val="1.0"/>
  <p:tag name="KSO_WM_CHIP_GROUPID" val="62f0da80295c1bf6da6e6eb0"/>
  <p:tag name="KSO_WM_CHIP_XID" val="62f0dac8295c1bf6da6e7030"/>
  <p:tag name="KSO_WM_UNIT_DEC_AREA_ID" val="45d1c424eef9412e8e2edb17a952a808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daefb11693654ce6a8007b005fe9caf8"/>
  <p:tag name="KSO_WM_SLIDE_BACKGROUND_TYPE" val="navigation"/>
</p:tagLst>
</file>

<file path=ppt/tags/tag134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bg20221745_6*i*1"/>
  <p:tag name="KSO_WM_UNIT_LAYERLEVEL" val="1"/>
  <p:tag name="KSO_WM_TAG_VERSION" val="1.0"/>
  <p:tag name="KSO_WM_BEAUTIFY_FLAG" val="#wm#"/>
  <p:tag name="KSO_WM_UNIT_SUBTYPE" val="h"/>
  <p:tag name="KSO_WM_UNIT_TYPE" val="i"/>
  <p:tag name="KSO_WM_UNIT_INDEX" val="1"/>
  <p:tag name="KSO_WM_UNIT_BK_DARK_LIGHT" val="2"/>
  <p:tag name="KSO_WM_TEMPLATE_CATEGORY" val="bg"/>
  <p:tag name="KSO_WM_TEMPLATE_INDEX" val="20221745"/>
  <p:tag name="KSO_WM_UNIT_FILL_FORE_SCHEMECOLOR_INDEX_BRIGHTNESS" val="0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CHIP_GROUPID" val="6204c06597788eba87d90874"/>
  <p:tag name="KSO_WM_CHIP_XID" val="627b2ac8a0f60d12b19e6b9f"/>
</p:tagLst>
</file>

<file path=ppt/tags/tag135.xml><?xml version="1.0" encoding="utf-8"?>
<p:tagLst xmlns:p="http://schemas.openxmlformats.org/presentationml/2006/main">
  <p:tag name="KSO_WM_UNIT_SUBTYPE" val="t"/>
  <p:tag name="KSO_WM_TEMPLATE_CATEGORY" val="chip"/>
  <p:tag name="KSO_WM_TEMPLATE_INDEX" val="20225598"/>
  <p:tag name="KSO_WM_UNIT_TYPE" val="i"/>
  <p:tag name="KSO_WM_UNIT_INDEX" val="1"/>
  <p:tag name="KSO_WM_UNIT_ID" val="chip20225598_17*i*1"/>
  <p:tag name="KSO_WM_BEAUTIFY_FLAG" val="#wm#"/>
  <p:tag name="KSO_WM_TAG_VERSION" val="1.0"/>
  <p:tag name="KSO_WM_CHIP_GROUPID" val="62f0da80295c1bf6da6e6eb0"/>
  <p:tag name="KSO_WM_CHIP_XID" val="62f0dac8295c1bf6da6e702f"/>
  <p:tag name="KSO_WM_UNIT_DEC_AREA_ID" val="21ba6ad1120b480b9fcd54016eb37022"/>
  <p:tag name="KSO_WM_CHIP_FILLAREA_FILL_RULE" val="{&quot;fill_align&quot;:&quot;rb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51a1232bfb7a481981dc4b64b3cd8c5a"/>
  <p:tag name="KSO_WM_SLIDE_BACKGROUND_TYPE" val="navigation"/>
</p:tagLst>
</file>

<file path=ppt/tags/tag136.xml><?xml version="1.0" encoding="utf-8"?>
<p:tagLst xmlns:p="http://schemas.openxmlformats.org/presentationml/2006/main">
  <p:tag name="KSO_WM_SLIDE_BACKGROUND_TYPE" val="navigation"/>
  <p:tag name="KSO_WM_UNIT_TEXT_FILL_FORE_SCHEMECOLOR_INDEX_BRIGHTNESS" val="0"/>
  <p:tag name="KSO_WM_UNIT_TEXT_FILL_FORE_SCHEMECOLOR_INDEX" val="13"/>
  <p:tag name="KSO_WM_UNIT_TEXT_FILL_TYPE" val="1"/>
</p:tagLst>
</file>

<file path=ppt/tags/tag137.xml><?xml version="1.0" encoding="utf-8"?>
<p:tagLst xmlns:p="http://schemas.openxmlformats.org/presentationml/2006/main">
  <p:tag name="KSO_WM_SLIDE_BACKGROUND_TYPE" val="navigation"/>
  <p:tag name="KSO_WM_UNIT_TEXT_FILL_FORE_SCHEMECOLOR_INDEX_BRIGHTNESS" val="0"/>
  <p:tag name="KSO_WM_UNIT_TEXT_FILL_FORE_SCHEMECOLOR_INDEX" val="13"/>
  <p:tag name="KSO_WM_UNIT_TEXT_FILL_TYPE" val="1"/>
</p:tagLst>
</file>

<file path=ppt/tags/tag138.xml><?xml version="1.0" encoding="utf-8"?>
<p:tagLst xmlns:p="http://schemas.openxmlformats.org/presentationml/2006/main">
  <p:tag name="KSO_WM_SLIDE_BACKGROUND_TYPE" val="navigation"/>
  <p:tag name="KSO_WM_UNIT_TEXT_FILL_FORE_SCHEMECOLOR_INDEX_BRIGHTNESS" val="0"/>
  <p:tag name="KSO_WM_UNIT_TEXT_FILL_FORE_SCHEMECOLOR_INDEX" val="13"/>
  <p:tag name="KSO_WM_UNIT_TEXT_FILL_TYPE" val="1"/>
</p:tagLst>
</file>

<file path=ppt/tags/tag139.xml><?xml version="1.0" encoding="utf-8"?>
<p:tagLst xmlns:p="http://schemas.openxmlformats.org/presentationml/2006/main">
  <p:tag name="KSO_WM_SLIDE_BACKGROUND_TYPE" val="navigation"/>
  <p:tag name="KSO_WM_UNIT_TEXT_FILL_FORE_SCHEMECOLOR_INDEX_BRIGHTNESS" val="0"/>
  <p:tag name="KSO_WM_UNIT_TEXT_FILL_FORE_SCHEMECOLOR_INDEX" val="13"/>
  <p:tag name="KSO_WM_UNIT_TEXT_FILL_TYPE" val="1"/>
</p:tagLst>
</file>

<file path=ppt/tags/tag14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140.xml><?xml version="1.0" encoding="utf-8"?>
<p:tagLst xmlns:p="http://schemas.openxmlformats.org/presentationml/2006/main">
  <p:tag name="KSO_WM_SLIDE_BACKGROUND_TYPE" val="navigation"/>
  <p:tag name="KSO_WM_UNIT_TEXT_FILL_FORE_SCHEMECOLOR_INDEX_BRIGHTNESS" val="0"/>
  <p:tag name="KSO_WM_UNIT_TEXT_FILL_FORE_SCHEMECOLOR_INDEX" val="13"/>
  <p:tag name="KSO_WM_UNIT_TEXT_FILL_TYPE" val="1"/>
</p:tagLst>
</file>

<file path=ppt/tags/tag141.xml><?xml version="1.0" encoding="utf-8"?>
<p:tagLst xmlns:p="http://schemas.openxmlformats.org/presentationml/2006/main">
  <p:tag name="KSO_WM_SLIDE_BACKGROUND_TYPE" val="navigation"/>
  <p:tag name="KSO_WM_UNIT_TEXT_FILL_FORE_SCHEMECOLOR_INDEX_BRIGHTNESS" val="0"/>
  <p:tag name="KSO_WM_UNIT_TEXT_FILL_FORE_SCHEMECOLOR_INDEX" val="13"/>
  <p:tag name="KSO_WM_UNIT_TEXT_FILL_TYPE" val="1"/>
</p:tagLst>
</file>

<file path=ppt/tags/tag142.xml><?xml version="1.0" encoding="utf-8"?>
<p:tagLst xmlns:p="http://schemas.openxmlformats.org/presentationml/2006/main">
  <p:tag name="KSO_WM_SLIDE_BACKGROUND_TYPE" val="navigation"/>
  <p:tag name="KSO_WM_UNIT_TEXT_FILL_FORE_SCHEMECOLOR_INDEX_BRIGHTNESS" val="0"/>
  <p:tag name="KSO_WM_UNIT_TEXT_FILL_FORE_SCHEMECOLOR_INDEX" val="13"/>
  <p:tag name="KSO_WM_UNIT_TEXT_FILL_TYPE" val="1"/>
</p:tagLst>
</file>

<file path=ppt/tags/tag143.xml><?xml version="1.0" encoding="utf-8"?>
<p:tagLst xmlns:p="http://schemas.openxmlformats.org/presentationml/2006/main">
  <p:tag name="KSO_WM_SLIDE_BACKGROUND_TYPE" val="navigation"/>
  <p:tag name="KSO_WM_UNIT_TEXT_FILL_FORE_SCHEMECOLOR_INDEX_BRIGHTNESS" val="0"/>
  <p:tag name="KSO_WM_UNIT_TEXT_FILL_FORE_SCHEMECOLOR_INDEX" val="13"/>
  <p:tag name="KSO_WM_UNIT_TEXT_FILL_TYPE" val="1"/>
</p:tagLst>
</file>

<file path=ppt/tags/tag144.xml><?xml version="1.0" encoding="utf-8"?>
<p:tagLst xmlns:p="http://schemas.openxmlformats.org/presentationml/2006/main">
  <p:tag name="KSO_WM_UNIT_SUBTYPE" val="v"/>
  <p:tag name="KSO_WM_TEMPLATE_CATEGORY" val="chip"/>
  <p:tag name="KSO_WM_TEMPLATE_INDEX" val="20225598"/>
  <p:tag name="KSO_WM_UNIT_TYPE" val="i"/>
  <p:tag name="KSO_WM_UNIT_INDEX" val="1"/>
  <p:tag name="KSO_WM_UNIT_ID" val="chip20225598_15*i*1"/>
  <p:tag name="KSO_WM_BEAUTIFY_FLAG" val="#wm#"/>
  <p:tag name="KSO_WM_TAG_VERSION" val="1.0"/>
  <p:tag name="KSO_WM_CHIP_GROUPID" val="62f0da80295c1bf6da6e6eb0"/>
  <p:tag name="KSO_WM_CHIP_XID" val="62f0dac8295c1bf6da6e7030"/>
  <p:tag name="KSO_WM_UNIT_DEC_AREA_ID" val="6b6627d212c34be58aac8365d44a03e9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5641c5410bf34f81abf6474111702d39"/>
  <p:tag name="KSO_WM_SLIDE_BACKGROUND_TYPE" val="belt"/>
</p:tagLst>
</file>

<file path=ppt/tags/tag145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bg20221745_7*i*1"/>
  <p:tag name="KSO_WM_UNIT_LAYERLEVEL" val="1"/>
  <p:tag name="KSO_WM_TAG_VERSION" val="1.0"/>
  <p:tag name="KSO_WM_BEAUTIFY_FLAG" val="#wm#"/>
  <p:tag name="KSO_WM_UNIT_SUBTYPE" val="h"/>
  <p:tag name="KSO_WM_UNIT_TYPE" val="i"/>
  <p:tag name="KSO_WM_UNIT_INDEX" val="1"/>
  <p:tag name="KSO_WM_UNIT_BK_DARK_LIGHT" val="2"/>
  <p:tag name="KSO_WM_TEMPLATE_CATEGORY" val="bg"/>
  <p:tag name="KSO_WM_TEMPLATE_INDEX" val="20221745"/>
  <p:tag name="KSO_WM_UNIT_FILL_FORE_SCHEMECOLOR_INDEX_BRIGHTNESS" val="0"/>
  <p:tag name="KSO_WM_UNIT_FILL_TYPE" val="1"/>
  <p:tag name="KSO_WM_UNIT_TEXT_FILL_FORE_SCHEMECOLOR_INDEX_BRIGHTNESS" val="0"/>
  <p:tag name="KSO_WM_UNIT_TEXT_FILL_FORE_SCHEMECOLOR_INDEX" val="2"/>
  <p:tag name="KSO_WM_UNIT_TEXT_FILL_TYPE" val="1"/>
  <p:tag name="KSO_WM_CHIP_GROUPID" val="6204c06597788eba87d90874"/>
  <p:tag name="KSO_WM_CHIP_XID" val="627b2ac8a0f60d12b19e6ba0"/>
</p:tagLst>
</file>

<file path=ppt/tags/tag146.xml><?xml version="1.0" encoding="utf-8"?>
<p:tagLst xmlns:p="http://schemas.openxmlformats.org/presentationml/2006/main">
  <p:tag name="KSO_WM_UNIT_SUBTYPE" val="t"/>
  <p:tag name="KSO_WM_TEMPLATE_CATEGORY" val="chip"/>
  <p:tag name="KSO_WM_TEMPLATE_INDEX" val="20225598"/>
  <p:tag name="KSO_WM_UNIT_TYPE" val="i"/>
  <p:tag name="KSO_WM_UNIT_INDEX" val="1"/>
  <p:tag name="KSO_WM_UNIT_ID" val="chip20225598_16*i*1"/>
  <p:tag name="KSO_WM_BEAUTIFY_FLAG" val="#wm#"/>
  <p:tag name="KSO_WM_TAG_VERSION" val="1.0"/>
  <p:tag name="KSO_WM_CHIP_GROUPID" val="62f0da80295c1bf6da6e6eb0"/>
  <p:tag name="KSO_WM_CHIP_XID" val="62f0dac8295c1bf6da6e702e"/>
  <p:tag name="KSO_WM_UNIT_DEC_AREA_ID" val="b7a6f2c53a7749889cb07796d78ac8b4"/>
  <p:tag name="KSO_WM_CHIP_FILLAREA_FILL_RULE" val="{&quot;fill_align&quot;:&quot;lt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d068768c0d474756b5371b3143ca4efe"/>
  <p:tag name="KSO_WM_SLIDE_BACKGROUND_TYPE" val="belt"/>
</p:tagLst>
</file>

<file path=ppt/tags/tag147.xml><?xml version="1.0" encoding="utf-8"?>
<p:tagLst xmlns:p="http://schemas.openxmlformats.org/presentationml/2006/main">
  <p:tag name="KSO_WM_UNIT_SUBTYPE" val="t"/>
  <p:tag name="KSO_WM_TEMPLATE_CATEGORY" val="chip"/>
  <p:tag name="KSO_WM_TEMPLATE_INDEX" val="20225598"/>
  <p:tag name="KSO_WM_UNIT_TYPE" val="i"/>
  <p:tag name="KSO_WM_UNIT_INDEX" val="1"/>
  <p:tag name="KSO_WM_UNIT_ID" val="chip20225598_17*i*1"/>
  <p:tag name="KSO_WM_BEAUTIFY_FLAG" val="#wm#"/>
  <p:tag name="KSO_WM_TAG_VERSION" val="1.0"/>
  <p:tag name="KSO_WM_CHIP_GROUPID" val="62f0da80295c1bf6da6e6eb0"/>
  <p:tag name="KSO_WM_CHIP_XID" val="62f0dac8295c1bf6da6e702f"/>
  <p:tag name="KSO_WM_UNIT_DEC_AREA_ID" val="5cb41b7d79e34b8da010637414bd9f53"/>
  <p:tag name="KSO_WM_CHIP_FILLAREA_FILL_RULE" val="{&quot;fill_align&quot;:&quot;rb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1074220f2af2413bb04c7c7781056fba"/>
  <p:tag name="KSO_WM_SLIDE_BACKGROUND_TYPE" val="belt"/>
</p:tagLst>
</file>

<file path=ppt/tags/tag148.xml><?xml version="1.0" encoding="utf-8"?>
<p:tagLst xmlns:p="http://schemas.openxmlformats.org/presentationml/2006/main">
  <p:tag name="KSO_WM_SLIDE_BACKGROUND_TYPE" val="belt"/>
  <p:tag name="KSO_WM_UNIT_TEXT_FILL_FORE_SCHEMECOLOR_INDEX_BRIGHTNESS" val="0"/>
  <p:tag name="KSO_WM_UNIT_TEXT_FILL_FORE_SCHEMECOLOR_INDEX" val="13"/>
  <p:tag name="KSO_WM_UNIT_TEXT_FILL_TYPE" val="1"/>
</p:tagLst>
</file>

<file path=ppt/tags/tag149.xml><?xml version="1.0" encoding="utf-8"?>
<p:tagLst xmlns:p="http://schemas.openxmlformats.org/presentationml/2006/main">
  <p:tag name="KSO_WM_SLIDE_BACKGROUND_TYPE" val="belt"/>
  <p:tag name="KSO_WM_UNIT_TEXT_FILL_FORE_SCHEMECOLOR_INDEX_BRIGHTNESS" val="0"/>
  <p:tag name="KSO_WM_UNIT_TEXT_FILL_FORE_SCHEMECOLOR_INDEX" val="13"/>
  <p:tag name="KSO_WM_UNIT_TEXT_FILL_TYPE" val="1"/>
</p:tagLst>
</file>

<file path=ppt/tags/tag15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150.xml><?xml version="1.0" encoding="utf-8"?>
<p:tagLst xmlns:p="http://schemas.openxmlformats.org/presentationml/2006/main">
  <p:tag name="KSO_WM_SLIDE_BACKGROUND_TYPE" val="belt"/>
  <p:tag name="KSO_WM_UNIT_TEXT_FILL_FORE_SCHEMECOLOR_INDEX_BRIGHTNESS" val="0"/>
  <p:tag name="KSO_WM_UNIT_TEXT_FILL_FORE_SCHEMECOLOR_INDEX" val="13"/>
  <p:tag name="KSO_WM_UNIT_TEXT_FILL_TYPE" val="1"/>
</p:tagLst>
</file>

<file path=ppt/tags/tag151.xml><?xml version="1.0" encoding="utf-8"?>
<p:tagLst xmlns:p="http://schemas.openxmlformats.org/presentationml/2006/main">
  <p:tag name="KSO_WM_SLIDE_BACKGROUND_TYPE" val="belt"/>
  <p:tag name="KSO_WM_UNIT_TEXT_FILL_FORE_SCHEMECOLOR_INDEX_BRIGHTNESS" val="0"/>
  <p:tag name="KSO_WM_UNIT_TEXT_FILL_FORE_SCHEMECOLOR_INDEX" val="13"/>
  <p:tag name="KSO_WM_UNIT_TEXT_FILL_TYPE" val="1"/>
</p:tagLst>
</file>

<file path=ppt/tags/tag152.xml><?xml version="1.0" encoding="utf-8"?>
<p:tagLst xmlns:p="http://schemas.openxmlformats.org/presentationml/2006/main">
  <p:tag name="KSO_WM_SLIDE_BACKGROUND_TYPE" val="belt"/>
  <p:tag name="KSO_WM_UNIT_TEXT_FILL_FORE_SCHEMECOLOR_INDEX_BRIGHTNESS" val="0"/>
  <p:tag name="KSO_WM_UNIT_TEXT_FILL_FORE_SCHEMECOLOR_INDEX" val="13"/>
  <p:tag name="KSO_WM_UNIT_TEXT_FILL_TYPE" val="1"/>
</p:tagLst>
</file>

<file path=ppt/tags/tag153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  <p:tag name="KSO_WM_TEMPLATE_CATEGORY" val="custom"/>
  <p:tag name="KSO_WM_TEMPLATE_INDEX" val="20225598"/>
</p:tagLst>
</file>

<file path=ppt/tags/tag154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  <p:tag name="KSO_WM_TEMPLATE_CATEGORY" val="custom"/>
  <p:tag name="KSO_WM_TEMPLATE_INDEX" val="20225598"/>
</p:tagLst>
</file>

<file path=ppt/tags/tag155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156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157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158.xml><?xml version="1.0" encoding="utf-8"?>
<p:tagLst xmlns:p="http://schemas.openxmlformats.org/presentationml/2006/main">
  <p:tag name="KSO_WM_BEAUTIFY_FLAG" val="#wm#"/>
  <p:tag name="KSO_WM_TAG_VERSION" val="1.0"/>
  <p:tag name="KSO_WM_TEMPLATE_CATEGORY" val="custom"/>
  <p:tag name="KSO_WM_TEMPLATE_INDEX" val="20225598"/>
  <p:tag name="KSO_WM_CHIP_COLORING" val="1"/>
</p:tagLst>
</file>

<file path=ppt/tags/tag159.xml><?xml version="1.0" encoding="utf-8"?>
<p:tagLst xmlns:p="http://schemas.openxmlformats.org/presentationml/2006/main">
  <p:tag name="KSO_WM_UNIT_DEFAULT_FONT" val="56;60;2"/>
  <p:tag name="KSO_WM_UNIT_BLOCK" val="0"/>
  <p:tag name="KSO_WM_UNIT_DEC_AREA_ID" val="be5c44a33e6a484b8f582c77591b4580"/>
  <p:tag name="KSO_WM_UNIT_ISCONTENTSTITLE" val="0"/>
  <p:tag name="KSO_WM_UNIT_ISNUMDGMTITLE" val="0"/>
  <p:tag name="KSO_WM_UNIT_PRESET_TEXT" val="简约工作总结汇报通用模版"/>
  <p:tag name="KSO_WM_UNIT_NOCLEAR" val="0"/>
  <p:tag name="KSO_WM_UNIT_VALUE" val="1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25598_1*a*1"/>
  <p:tag name="KSO_WM_TEMPLATE_CATEGORY" val="custom"/>
  <p:tag name="KSO_WM_TEMPLATE_INDEX" val="20225598"/>
  <p:tag name="KSO_WM_UNIT_LAYERLEVEL" val="1"/>
  <p:tag name="KSO_WM_TAG_VERSION" val="1.0"/>
  <p:tag name="KSO_WM_BEAUTIFY_FLAG" val="#wm#"/>
  <p:tag name="KSO_WM_CHIP_GROUPID" val="6192042818adb49c6c1f3bc3"/>
  <p:tag name="KSO_WM_CHIP_XID" val="6192042818adb49c6c1f3bc0"/>
  <p:tag name="KSO_WM_CHIP_FILLAREA_FILL_RULE" val="{&quot;fill_align&quot;:&quot;lm&quot;,&quot;fill_mode&quot;:&quot;adaptive&quot;,&quot;sacle_strategy&quot;:&quot;smart&quot;}"/>
  <p:tag name="KSO_WM_ASSEMBLE_CHIP_INDEX" val="e147a8e5816c4d9a9f78c129a38afb39"/>
  <p:tag name="KSO_WM_UNIT_TEXT_FILL_FORE_SCHEMECOLOR_INDEX_BRIGHTNESS" val="0"/>
  <p:tag name="KSO_WM_UNIT_TEXT_FILL_FORE_SCHEMECOLOR_INDEX" val="5"/>
  <p:tag name="KSO_WM_UNIT_TEXT_FILL_TYPE" val="1"/>
</p:tagLst>
</file>

<file path=ppt/tags/tag16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160.xml><?xml version="1.0" encoding="utf-8"?>
<p:tagLst xmlns:p="http://schemas.openxmlformats.org/presentationml/2006/main">
  <p:tag name="KSO_WM_UNIT_DEFAULT_FONT" val="24;30;2"/>
  <p:tag name="KSO_WM_UNIT_BLOCK" val="0"/>
  <p:tag name="KSO_WM_UNIT_DEC_AREA_ID" val="3d82aad61ed04d89b19e64bdfa962b25"/>
  <p:tag name="KSO_WM_UNIT_ISCONTENTSTITLE" val="0"/>
  <p:tag name="KSO_WM_UNIT_ISNUMDGMTITLE" val="0"/>
  <p:tag name="KSO_WM_UNIT_PRESET_TEXT" val="单击此处添加副标题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25598_1*b*1"/>
  <p:tag name="KSO_WM_TEMPLATE_CATEGORY" val="custom"/>
  <p:tag name="KSO_WM_TEMPLATE_INDEX" val="20225598"/>
  <p:tag name="KSO_WM_UNIT_LAYERLEVEL" val="1"/>
  <p:tag name="KSO_WM_TAG_VERSION" val="1.0"/>
  <p:tag name="KSO_WM_BEAUTIFY_FLAG" val="#wm#"/>
  <p:tag name="KSO_WM_CHIP_GROUPID" val="6192042818adb49c6c1f3bc3"/>
  <p:tag name="KSO_WM_CHIP_XID" val="6192042818adb49c6c1f3bc0"/>
  <p:tag name="KSO_WM_CHIP_FILLAREA_FILL_RULE" val="{&quot;fill_align&quot;:&quot;lm&quot;,&quot;fill_mode&quot;:&quot;adaptive&quot;,&quot;sacle_strategy&quot;:&quot;smart&quot;}"/>
  <p:tag name="KSO_WM_ASSEMBLE_CHIP_INDEX" val="e147a8e5816c4d9a9f78c129a38afb39"/>
  <p:tag name="KSO_WM_UNIT_TEXT_FILL_FORE_SCHEMECOLOR_INDEX_BRIGHTNESS" val="0"/>
  <p:tag name="KSO_WM_UNIT_TEXT_FILL_FORE_SCHEMECOLOR_INDEX" val="5"/>
  <p:tag name="KSO_WM_UNIT_TEXT_FILL_TYPE" val="1"/>
</p:tagLst>
</file>

<file path=ppt/tags/tag161.xml><?xml version="1.0" encoding="utf-8"?>
<p:tagLst xmlns:p="http://schemas.openxmlformats.org/presentationml/2006/main">
  <p:tag name="KSO_WM_SLIDE_ID" val="custom20225598_1"/>
  <p:tag name="KSO_WM_TEMPLATE_SUBCATEGORY" val="21"/>
  <p:tag name="KSO_WM_TEMPLATE_MASTER_TYPE" val="1"/>
  <p:tag name="KSO_WM_TEMPLATE_COLOR_TYPE" val="1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25598"/>
  <p:tag name="KSO_WM_SLIDE_LAYOUT" val="a_b"/>
  <p:tag name="KSO_WM_SLIDE_LAYOUT_CNT" val="1_1"/>
  <p:tag name="KSO_WM_CHIP_INFOS" val="{&quot;type&quot;:0,&quot;layout_type&quot;:&quot;1_NF_LC_7&quot;,&quot;layout_feature&quot;:1,&quot;aspect_ratio&quot;:&quot;16:9&quot;,&quot;same_font_size&quot;:false,&quot;diagram&quot;:{&quot;type&quot;:[],&quot;direction&quot;:0,&quot;isSupportDecBetweenItems&quot;:false},&quot;tags&quot;:{&quot;style&quot;:[&quot;商务&quot;,&quot;简约&quot;,&quot;文艺清新&quot;,&quot;中国风&quot;,&quot;卡通&quot;,&quot;欧美风&quot;,&quot;黑板风&quot;,&quot;渐变风&quot;,&quot;党政风&quot;,&quot;扁平风&quot;,&quot;手绘风&quot;,&quot;立体风&quot;,&quot;炫酷&quot;,&quot;复古风&quot;,&quot;科技风&quot;,&quot;水彩风&quot;,&quot;ios风&quot;,&quot;快闪&quot;,&quot;波普风&quot;,&quot;孟菲斯&quot;,&quot;蒸汽波&quot;,&quot;MBE&quot;,&quot;剪纸风&quot;,&quot;酸性风&quot;,&quot;像素风&quot;,&quot;涂鸦风&quot;,&quot;实景&quot;]},&quot;slide_type&quot;:[&quot;title&quot;,&quot;sectionTitle&quot;,&quot;contents&quot;,&quot;endPage&quot;],&quot;useType&quot;:[&quot;ppt&quot;]}"/>
  <p:tag name="KSO_WM_CHIP_XID" val="614a9d9b1e630cfd8f114d27"/>
  <p:tag name="KSO_WM_CHIP_FILLPROP" val="[[{&quot;text_align&quot;:&quot;lm&quot;,&quot;text_direction&quot;:&quot;horizontal&quot;,&quot;support_big_font&quot;:false,&quot;picture_toward&quot;:0,&quot;picture_dockside&quot;:[],&quot;fill_id&quot;:&quot;3b50f7cce9dd429da8d2fb599840cb10&quot;,&quot;fill_align&quot;:&quot;lm&quot;,&quot;chip_types&quot;:[&quot;diagram&quot;,&quot;header&quot;]}],[{&quot;text_align&quot;:&quot;rm&quot;,&quot;text_direction&quot;:&quot;horizontal&quot;,&quot;support_big_font&quot;:false,&quot;picture_toward&quot;:0,&quot;picture_dockside&quot;:[],&quot;fill_id&quot;:&quot;3b50f7cce9dd429da8d2fb599840cb10&quot;,&quot;fill_align&quot;:&quot;rb&quot;,&quot;chip_types&quot;:[&quot;header&quot;]}],[{&quot;text_align&quot;:&quot;rm&quot;,&quot;text_direction&quot;:&quot;horizontal&quot;,&quot;support_big_font&quot;:false,&quot;picture_toward&quot;:0,&quot;picture_dockside&quot;:[],&quot;fill_id&quot;:&quot;3b50f7cce9dd429da8d2fb599840cb10&quot;,&quot;fill_align&quot;:&quot;rt&quot;,&quot;chip_types&quot;:[&quot;header&quot;]}],[{&quot;text_align&quot;:&quot;rm&quot;,&quot;text_direction&quot;:&quot;horizontal&quot;,&quot;support_big_font&quot;:false,&quot;picture_toward&quot;:0,&quot;picture_dockside&quot;:[],&quot;fill_id&quot;:&quot;3b50f7cce9dd429da8d2fb599840cb10&quot;,&quot;fill_align&quot;:&quot;rm&quot;,&quot;chip_types&quot;:[&quot;header&quot;]}],[{&quot;text_align&quot;:&quot;lm&quot;,&quot;text_direction&quot;:&quot;horizontal&quot;,&quot;support_big_font&quot;:false,&quot;picture_toward&quot;:0,&quot;picture_dockside&quot;:[],&quot;fill_id&quot;:&quot;3b50f7cce9dd429da8d2fb599840cb10&quot;,&quot;fill_align&quot;:&quot;lt&quot;,&quot;chip_types&quot;:[&quot;header&quot;]}],[{&quot;text_align&quot;:&quot;cm&quot;,&quot;text_direction&quot;:&quot;horizontal&quot;,&quot;support_big_font&quot;:false,&quot;picture_toward&quot;:0,&quot;picture_dockside&quot;:[],&quot;fill_id&quot;:&quot;3b50f7cce9dd429da8d2fb599840cb10&quot;,&quot;fill_align&quot;:&quot;lt&quot;,&quot;chip_types&quot;:[&quot;header&quot;]}],[{&quot;text_align&quot;:&quot;lm&quot;,&quot;text_direction&quot;:&quot;horizontal&quot;,&quot;support_big_font&quot;:false,&quot;picture_toward&quot;:0,&quot;picture_dockside&quot;:[],&quot;fill_id&quot;:&quot;3b50f7cce9dd429da8d2fb599840cb10&quot;,&quot;fill_align&quot;:&quot;lb&quot;,&quot;chip_types&quot;:[&quot;header&quot;]}],[{&quot;text_align&quot;:&quot;cm&quot;,&quot;text_direction&quot;:&quot;horizontal&quot;,&quot;support_big_font&quot;:false,&quot;picture_toward&quot;:0,&quot;picture_dockside&quot;:[],&quot;fill_id&quot;:&quot;3b50f7cce9dd429da8d2fb599840cb10&quot;,&quot;fill_align&quot;:&quot;lb&quot;,&quot;chip_types&quot;:[&quot;header&quot;]}],[{&quot;text_align&quot;:&quot;lm&quot;,&quot;text_direction&quot;:&quot;horizontal&quot;,&quot;support_big_font&quot;:false,&quot;picture_toward&quot;:0,&quot;picture_dockside&quot;:[],&quot;fill_id&quot;:&quot;3b50f7cce9dd429da8d2fb599840cb10&quot;,&quot;fill_align&quot;:&quot;lm&quot;,&quot;chip_types&quot;:[&quot;header&quot;]}],[{&quot;text_align&quot;:&quot;cm&quot;,&quot;text_direction&quot;:&quot;horizontal&quot;,&quot;support_big_font&quot;:false,&quot;picture_toward&quot;:0,&quot;picture_dockside&quot;:[],&quot;fill_id&quot;:&quot;3b50f7cce9dd429da8d2fb599840cb10&quot;,&quot;fill_align&quot;:&quot;lm&quot;,&quot;chip_types&quot;:[&quot;header&quot;]}],[{&quot;text_align&quot;:&quot;cm&quot;,&quot;text_direction&quot;:&quot;horizontal&quot;,&quot;support_big_font&quot;:false,&quot;picture_toward&quot;:0,&quot;picture_dockside&quot;:[],&quot;fill_id&quot;:&quot;3b50f7cce9dd429da8d2fb599840cb10&quot;,&quot;fill_align&quot;:&quot;cm&quot;,&quot;chip_types&quot;:[&quot;header&quot;]}],[{&quot;text_align&quot;:&quot;lm&quot;,&quot;text_direction&quot;:&quot;horizontal&quot;,&quot;support_big_font&quot;:false,&quot;picture_toward&quot;:0,&quot;picture_dockside&quot;:[],&quot;fill_id&quot;:&quot;3b50f7cce9dd429da8d2fb599840cb10&quot;,&quot;fill_align&quot;:&quot;cm&quot;,&quot;chip_types&quot;:[&quot;header&quot;]}],[{&quot;text_align&quot;:&quot;cm&quot;,&quot;text_direction&quot;:&quot;horizontal&quot;,&quot;support_big_font&quot;:false,&quot;picture_toward&quot;:0,&quot;picture_dockside&quot;:[],&quot;fill_id&quot;:&quot;3b50f7cce9dd429da8d2fb599840cb10&quot;,&quot;fill_align&quot;:&quot;ct&quot;,&quot;chip_types&quot;:[&quot;header&quot;]}],[{&quot;text_align&quot;:&quot;lm&quot;,&quot;text_direction&quot;:&quot;horizontal&quot;,&quot;support_big_font&quot;:false,&quot;picture_toward&quot;:0,&quot;picture_dockside&quot;:[],&quot;fill_id&quot;:&quot;3b50f7cce9dd429da8d2fb599840cb10&quot;,&quot;fill_align&quot;:&quot;ct&quot;,&quot;chip_types&quot;:[&quot;header&quot;]}],[{&quot;text_align&quot;:&quot;cm&quot;,&quot;text_direction&quot;:&quot;horizontal&quot;,&quot;support_big_font&quot;:false,&quot;picture_toward&quot;:0,&quot;picture_dockside&quot;:[],&quot;fill_id&quot;:&quot;3b50f7cce9dd429da8d2fb599840cb10&quot;,&quot;fill_align&quot;:&quot;cb&quot;,&quot;chip_types&quot;:[&quot;header&quot;]}],[{&quot;text_align&quot;:&quot;lm&quot;,&quot;text_direction&quot;:&quot;horizontal&quot;,&quot;support_big_font&quot;:false,&quot;picture_toward&quot;:0,&quot;picture_dockside&quot;:[],&quot;fill_id&quot;:&quot;3b50f7cce9dd429da8d2fb599840cb10&quot;,&quot;fill_align&quot;:&quot;cb&quot;,&quot;chip_types&quot;:[&quot;header&quot;]}]]"/>
  <p:tag name="KSO_WM_CHIP_DECFILLPROP" val="[]"/>
  <p:tag name="KSO_WM_CHIP_GROUPID" val="614a9d9b1e630cfd8f114d26"/>
  <p:tag name="KSO_WM_SLIDE_LAYOUT_INFO" val="{&quot;id&quot;:&quot;2022-08-09T10:29:27&quot;,&quot;margin&quot;:{&quot;bottom&quot;:4.7228803634643555,&quot;left&quot;:0.95073616504669189,&quot;right&quot;:14.313993453979492,&quot;top&quot;:6.3368382453918457},&quot;type&quot;:0}"/>
  <p:tag name="KSO_WM_SLIDE_BK_DARK_LIGHT" val="2"/>
  <p:tag name="KSO_WM_SLIDE_BACKGROUND_TYPE" val="general"/>
  <p:tag name="KSO_WM_SLIDE_SUPPORT_FEATURE_TYPE" val="0"/>
  <p:tag name="KSO_WM_SLIDE_TYPE" val="title"/>
  <p:tag name="KSO_WM_TEMPLATE_MASTER_THUMB_INDEX" val="13"/>
  <p:tag name="KSO_WM_CHIP_COLORING" val="1"/>
  <p:tag name="KSO_WM_SLIDE_SUBTYPE" val="pureTxt"/>
  <p:tag name="KSO_WM_TEMPLATE_ASSEMBLE_XID" val="62f1c685295c1bf6da6eefd2"/>
  <p:tag name="KSO_WM_TEMPLATE_ASSEMBLE_GROUPID" val="62f0da80295c1bf6da6e6eb0"/>
  <p:tag name="KSO_WM_TEMPLATE_THUMBS_INDEX" val="1、2、3、4、7、21"/>
  <p:tag name="KSO_WM_SPECIAL_SOURCE" val="bdnull"/>
</p:tagLst>
</file>

<file path=ppt/tags/tag162.xml><?xml version="1.0" encoding="utf-8"?>
<p:tagLst xmlns:p="http://schemas.openxmlformats.org/presentationml/2006/main">
  <p:tag name="KSO_WM_BEAUTIFY_FLAG" val="#wm#"/>
  <p:tag name="KSO_WM_TEMPLATE_CATEGORY" val="custom"/>
  <p:tag name="KSO_WM_TEMPLATE_INDEX" val="20225598"/>
  <p:tag name="KSO_WM_SPECIAL_SOURCE" val="bdnull"/>
</p:tagLst>
</file>

<file path=ppt/tags/tag163.xml><?xml version="1.0" encoding="utf-8"?>
<p:tagLst xmlns:p="http://schemas.openxmlformats.org/presentationml/2006/main">
  <p:tag name="KSO_WM_BEAUTIFY_FLAG" val="#wm#"/>
  <p:tag name="KSO_WM_TEMPLATE_CATEGORY" val="custom"/>
  <p:tag name="KSO_WM_TEMPLATE_INDEX" val="20225598"/>
  <p:tag name="KSO_WM_SPECIAL_SOURCE" val="bdnull"/>
</p:tagLst>
</file>

<file path=ppt/tags/tag164.xml><?xml version="1.0" encoding="utf-8"?>
<p:tagLst xmlns:p="http://schemas.openxmlformats.org/presentationml/2006/main">
  <p:tag name="KSO_WM_BEAUTIFY_FLAG" val="#wm#"/>
  <p:tag name="KSO_WM_TEMPLATE_CATEGORY" val="custom"/>
  <p:tag name="KSO_WM_TEMPLATE_INDEX" val="20225598"/>
  <p:tag name="KSO_WM_SPECIAL_SOURCE" val="bdnull"/>
</p:tagLst>
</file>

<file path=ppt/tags/tag165.xml><?xml version="1.0" encoding="utf-8"?>
<p:tagLst xmlns:p="http://schemas.openxmlformats.org/presentationml/2006/main">
  <p:tag name="KSO_WM_BEAUTIFY_FLAG" val="#wm#"/>
  <p:tag name="KSO_WM_TEMPLATE_CATEGORY" val="custom"/>
  <p:tag name="KSO_WM_TEMPLATE_INDEX" val="20225598"/>
  <p:tag name="KSO_WM_SPECIAL_SOURCE" val="bdnull"/>
</p:tagLst>
</file>

<file path=ppt/tags/tag166.xml><?xml version="1.0" encoding="utf-8"?>
<p:tagLst xmlns:p="http://schemas.openxmlformats.org/presentationml/2006/main">
  <p:tag name="KSO_WM_BEAUTIFY_FLAG" val="#wm#"/>
  <p:tag name="KSO_WM_TEMPLATE_CATEGORY" val="custom"/>
  <p:tag name="KSO_WM_TEMPLATE_INDEX" val="20225598"/>
  <p:tag name="KSO_WM_SPECIAL_SOURCE" val="bdnull"/>
</p:tagLst>
</file>

<file path=ppt/tags/tag167.xml><?xml version="1.0" encoding="utf-8"?>
<p:tagLst xmlns:p="http://schemas.openxmlformats.org/presentationml/2006/main">
  <p:tag name="KSO_WM_BEAUTIFY_FLAG" val="#wm#"/>
  <p:tag name="KSO_WM_TEMPLATE_CATEGORY" val="custom"/>
  <p:tag name="KSO_WM_TEMPLATE_INDEX" val="20225598"/>
  <p:tag name="KSO_WM_SPECIAL_SOURCE" val="bdnull"/>
</p:tagLst>
</file>

<file path=ppt/tags/tag168.xml><?xml version="1.0" encoding="utf-8"?>
<p:tagLst xmlns:p="http://schemas.openxmlformats.org/presentationml/2006/main">
  <p:tag name="KSO_WM_BEAUTIFY_FLAG" val="#wm#"/>
  <p:tag name="KSO_WM_TEMPLATE_CATEGORY" val="custom"/>
  <p:tag name="KSO_WM_TEMPLATE_INDEX" val="20225598"/>
  <p:tag name="KSO_WM_SPECIAL_SOURCE" val="bdnull"/>
</p:tagLst>
</file>

<file path=ppt/tags/tag169.xml><?xml version="1.0" encoding="utf-8"?>
<p:tagLst xmlns:p="http://schemas.openxmlformats.org/presentationml/2006/main">
  <p:tag name="KSO_WM_BEAUTIFY_FLAG" val="#wm#"/>
  <p:tag name="KSO_WM_TEMPLATE_CATEGORY" val="custom"/>
  <p:tag name="KSO_WM_TEMPLATE_INDEX" val="20225598"/>
  <p:tag name="KSO_WM_SPECIAL_SOURCE" val="bdnull"/>
</p:tagLst>
</file>

<file path=ppt/tags/tag17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170.xml><?xml version="1.0" encoding="utf-8"?>
<p:tagLst xmlns:p="http://schemas.openxmlformats.org/presentationml/2006/main">
  <p:tag name="KSO_WM_BEAUTIFY_FLAG" val="#wm#"/>
  <p:tag name="KSO_WM_TEMPLATE_CATEGORY" val="custom"/>
  <p:tag name="KSO_WM_TEMPLATE_INDEX" val="20225598"/>
  <p:tag name="KSO_WM_SPECIAL_SOURCE" val="bdnull"/>
</p:tagLst>
</file>

<file path=ppt/tags/tag171.xml><?xml version="1.0" encoding="utf-8"?>
<p:tagLst xmlns:p="http://schemas.openxmlformats.org/presentationml/2006/main">
  <p:tag name="KSO_WM_BEAUTIFY_FLAG" val="#wm#"/>
  <p:tag name="KSO_WM_TEMPLATE_CATEGORY" val="custom"/>
  <p:tag name="KSO_WM_TEMPLATE_INDEX" val="20225598"/>
  <p:tag name="KSO_WM_SPECIAL_SOURCE" val="bdnull"/>
</p:tagLst>
</file>

<file path=ppt/tags/tag1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"/>
  <p:tag name="KSO_WM_UNIT_ID" val="diagram20227983_3*l_i*1_1"/>
  <p:tag name="KSO_WM_TEMPLATE_CATEGORY" val="diagram"/>
  <p:tag name="KSO_WM_TEMPLATE_INDEX" val="20227983"/>
  <p:tag name="KSO_WM_UNIT_LAYERLEVEL" val="1_1"/>
  <p:tag name="KSO_WM_TAG_VERSION" val="1.0"/>
  <p:tag name="KSO_WM_BEAUTIFY_FLAG" val="#wm#"/>
  <p:tag name="KSO_WM_UNIT_LINE_FORE_SCHEMECOLOR_INDEX" val="5"/>
  <p:tag name="KSO_WM_UNIT_LINE_FILL_TYPE" val="2"/>
</p:tagLst>
</file>

<file path=ppt/tags/tag1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e"/>
  <p:tag name="KSO_WM_UNIT_TYPE" val="l_h_i"/>
  <p:tag name="KSO_WM_UNIT_INDEX" val="1_1_1"/>
  <p:tag name="KSO_WM_UNIT_ID" val="diagram20227983_3*l_h_i*1_1_1"/>
  <p:tag name="KSO_WM_TEMPLATE_CATEGORY" val="diagram"/>
  <p:tag name="KSO_WM_TEMPLATE_INDEX" val="20227983"/>
  <p:tag name="KSO_WM_UNIT_LAYERLEVEL" val="1_1_1"/>
  <p:tag name="KSO_WM_TAG_VERSION" val="1.0"/>
  <p:tag name="KSO_WM_BEAUTIFY_FLAG" val="#wm#"/>
  <p:tag name="KSO_WM_UNIT_FILL_FORE_SCHEMECOLOR_INDEX" val="14"/>
  <p:tag name="KSO_WM_UNIT_FILL_TYPE" val="1"/>
  <p:tag name="KSO_WM_UNIT_LINE_FORE_SCHEMECOLOR_INDEX" val="5"/>
  <p:tag name="KSO_WM_UNIT_LINE_FILL_TYPE" val="2"/>
  <p:tag name="KSO_WM_UNIT_TEXT_FILL_FORE_SCHEMECOLOR_INDEX" val="2"/>
  <p:tag name="KSO_WM_UNIT_TEXT_FILL_TYPE" val="1"/>
</p:tagLst>
</file>

<file path=ppt/tags/tag1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diagram20227983_3*l_h_i*1_1_1"/>
  <p:tag name="KSO_WM_TEMPLATE_CATEGORY" val="diagram"/>
  <p:tag name="KSO_WM_TEMPLATE_INDEX" val="20227983"/>
  <p:tag name="KSO_WM_UNIT_LAYERLEVEL" val="1_1_1"/>
  <p:tag name="KSO_WM_TAG_VERSION" val="1.0"/>
  <p:tag name="KSO_WM_BEAUTIFY_FLAG" val="#wm#"/>
  <p:tag name="KSO_WM_UNIT_TEXT_FILL_FORE_SCHEMECOLOR_INDEX" val="6"/>
  <p:tag name="KSO_WM_UNIT_TEXT_FILL_TYPE" val="1"/>
</p:tagLst>
</file>

<file path=ppt/tags/tag1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e"/>
  <p:tag name="KSO_WM_UNIT_TYPE" val="l_h_i"/>
  <p:tag name="KSO_WM_UNIT_INDEX" val="1_2_1"/>
  <p:tag name="KSO_WM_UNIT_ID" val="diagram20227983_3*l_h_i*1_2_1"/>
  <p:tag name="KSO_WM_TEMPLATE_CATEGORY" val="diagram"/>
  <p:tag name="KSO_WM_TEMPLATE_INDEX" val="20227983"/>
  <p:tag name="KSO_WM_UNIT_LAYERLEVEL" val="1_1_1"/>
  <p:tag name="KSO_WM_TAG_VERSION" val="1.0"/>
  <p:tag name="KSO_WM_BEAUTIFY_FLAG" val="#wm#"/>
  <p:tag name="KSO_WM_UNIT_FILL_FORE_SCHEMECOLOR_INDEX" val="14"/>
  <p:tag name="KSO_WM_UNIT_FILL_TYPE" val="1"/>
  <p:tag name="KSO_WM_UNIT_LINE_FORE_SCHEMECOLOR_INDEX" val="5"/>
  <p:tag name="KSO_WM_UNIT_LINE_FILL_TYPE" val="2"/>
  <p:tag name="KSO_WM_UNIT_TEXT_FILL_FORE_SCHEMECOLOR_INDEX" val="2"/>
  <p:tag name="KSO_WM_UNIT_TEXT_FILL_TYPE" val="1"/>
</p:tagLst>
</file>

<file path=ppt/tags/tag1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1"/>
  <p:tag name="KSO_WM_UNIT_ID" val="diagram20227983_3*l_h_i*1_2_1"/>
  <p:tag name="KSO_WM_TEMPLATE_CATEGORY" val="diagram"/>
  <p:tag name="KSO_WM_TEMPLATE_INDEX" val="20227983"/>
  <p:tag name="KSO_WM_UNIT_LAYERLEVEL" val="1_1_1"/>
  <p:tag name="KSO_WM_TAG_VERSION" val="1.0"/>
  <p:tag name="KSO_WM_BEAUTIFY_FLAG" val="#wm#"/>
  <p:tag name="KSO_WM_UNIT_TEXT_FILL_FORE_SCHEMECOLOR_INDEX" val="7"/>
  <p:tag name="KSO_WM_UNIT_TEXT_FILL_TYPE" val="1"/>
</p:tagLst>
</file>

<file path=ppt/tags/tag1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e"/>
  <p:tag name="KSO_WM_UNIT_TYPE" val="l_h_i"/>
  <p:tag name="KSO_WM_UNIT_INDEX" val="1_3_1"/>
  <p:tag name="KSO_WM_UNIT_ID" val="diagram20227983_3*l_h_i*1_3_1"/>
  <p:tag name="KSO_WM_TEMPLATE_CATEGORY" val="diagram"/>
  <p:tag name="KSO_WM_TEMPLATE_INDEX" val="20227983"/>
  <p:tag name="KSO_WM_UNIT_LAYERLEVEL" val="1_1_1"/>
  <p:tag name="KSO_WM_TAG_VERSION" val="1.0"/>
  <p:tag name="KSO_WM_BEAUTIFY_FLAG" val="#wm#"/>
  <p:tag name="KSO_WM_UNIT_FILL_FORE_SCHEMECOLOR_INDEX" val="14"/>
  <p:tag name="KSO_WM_UNIT_FILL_TYPE" val="1"/>
  <p:tag name="KSO_WM_UNIT_LINE_FORE_SCHEMECOLOR_INDEX" val="5"/>
  <p:tag name="KSO_WM_UNIT_LINE_FILL_TYPE" val="2"/>
  <p:tag name="KSO_WM_UNIT_TEXT_FILL_FORE_SCHEMECOLOR_INDEX" val="2"/>
  <p:tag name="KSO_WM_UNIT_TEXT_FILL_TYPE" val="1"/>
</p:tagLst>
</file>

<file path=ppt/tags/tag1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3_1"/>
  <p:tag name="KSO_WM_UNIT_ID" val="diagram20227983_3*l_h_i*1_3_1"/>
  <p:tag name="KSO_WM_TEMPLATE_CATEGORY" val="diagram"/>
  <p:tag name="KSO_WM_TEMPLATE_INDEX" val="20227983"/>
  <p:tag name="KSO_WM_UNIT_LAYERLEVEL" val="1_1_1"/>
  <p:tag name="KSO_WM_TAG_VERSION" val="1.0"/>
  <p:tag name="KSO_WM_BEAUTIFY_FLAG" val="#wm#"/>
  <p:tag name="KSO_WM_UNIT_TEXT_FILL_FORE_SCHEMECOLOR_INDEX" val="7"/>
  <p:tag name="KSO_WM_UNIT_TEXT_FILL_TYPE" val="1"/>
</p:tagLst>
</file>

<file path=ppt/tags/tag1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27983_3*l_h_i*1_1_1"/>
  <p:tag name="KSO_WM_TEMPLATE_CATEGORY" val="diagram"/>
  <p:tag name="KSO_WM_TEMPLATE_INDEX" val="20227983"/>
  <p:tag name="KSO_WM_UNIT_LAYERLEVEL" val="1_1_1"/>
  <p:tag name="KSO_WM_TAG_VERSION" val="1.0"/>
  <p:tag name="KSO_WM_BEAUTIFY_FLAG" val="#wm#"/>
  <p:tag name="KSO_WM_UNIT_FILL_FORE_SCHEMECOLOR_INDEX" val="7"/>
  <p:tag name="KSO_WM_UNIT_FILL_TYPE" val="1"/>
  <p:tag name="KSO_WM_UNIT_SHADOW_SCHEMECOLOR_INDEX" val="7"/>
  <p:tag name="KSO_WM_UNIT_TEXT_FILL_FORE_SCHEMECOLOR_INDEX" val="2"/>
  <p:tag name="KSO_WM_UNIT_TEXT_FILL_TYPE" val="1"/>
</p:tagLst>
</file>

<file path=ppt/tags/tag18.xml><?xml version="1.0" encoding="utf-8"?>
<p:tagLst xmlns:p="http://schemas.openxmlformats.org/presentationml/2006/main">
  <p:tag name="KSO_WM_UNIT_SUBTYPE" val="v"/>
  <p:tag name="KSO_WM_TEMPLATE_CATEGORY" val="chip"/>
  <p:tag name="KSO_WM_TEMPLATE_INDEX" val="20225598"/>
  <p:tag name="KSO_WM_UNIT_TYPE" val="i"/>
  <p:tag name="KSO_WM_UNIT_INDEX" val="1"/>
  <p:tag name="KSO_WM_UNIT_ID" val="chip20225598_2*i*1"/>
  <p:tag name="KSO_WM_BEAUTIFY_FLAG" val="#wm#"/>
  <p:tag name="KSO_WM_TAG_VERSION" val="1.0"/>
  <p:tag name="KSO_WM_CHIP_GROUPID" val="62f0da80295c1bf6da6e6eb0"/>
  <p:tag name="KSO_WM_CHIP_XID" val="62f0dac8295c1bf6da6e702d"/>
  <p:tag name="KSO_WM_UNIT_DEC_AREA_ID" val="96603aebb62a442bb192aaab61fa163e"/>
  <p:tag name="KSO_WM_CHIP_FILLAREA_FILL_RULE" val="{&quot;fill_align&quot;:&quot;c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923f778ca64841e6b6f6ce8f66fa587a"/>
</p:tagLst>
</file>

<file path=ppt/tags/tag1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20227983_3*l_h_i*1_1_2"/>
  <p:tag name="KSO_WM_TEMPLATE_CATEGORY" val="diagram"/>
  <p:tag name="KSO_WM_TEMPLATE_INDEX" val="20227983"/>
  <p:tag name="KSO_WM_UNIT_LAYERLEVEL" val="1_1_1"/>
  <p:tag name="KSO_WM_TAG_VERSION" val="1.0"/>
  <p:tag name="KSO_WM_BEAUTIFY_FLAG" val="#wm#"/>
  <p:tag name="KSO_WM_UNIT_FILL_FORE_SCHEMECOLOR_INDEX" val="7"/>
  <p:tag name="KSO_WM_UNIT_FILL_TYPE" val="1"/>
  <p:tag name="KSO_WM_UNIT_TEXT_FILL_FORE_SCHEMECOLOR_INDEX" val="2"/>
  <p:tag name="KSO_WM_UNIT_TEXT_FILL_TYPE" val="1"/>
</p:tagLst>
</file>

<file path=ppt/tags/tag1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3"/>
  <p:tag name="KSO_WM_UNIT_ID" val="diagram20227983_3*l_h_i*1_1_3"/>
  <p:tag name="KSO_WM_TEMPLATE_CATEGORY" val="diagram"/>
  <p:tag name="KSO_WM_TEMPLATE_INDEX" val="20227983"/>
  <p:tag name="KSO_WM_UNIT_LAYERLEVEL" val="1_1_1"/>
  <p:tag name="KSO_WM_TAG_VERSION" val="1.0"/>
  <p:tag name="KSO_WM_BEAUTIFY_FLAG" val="#wm#"/>
  <p:tag name="KSO_WM_UNIT_LINE_FORE_SCHEMECOLOR_INDEX" val="5"/>
  <p:tag name="KSO_WM_UNIT_LINE_FILL_TYPE" val="2"/>
  <p:tag name="KSO_WM_UNIT_TEXT_FILL_FORE_SCHEMECOLOR_INDEX" val="2"/>
  <p:tag name="KSO_WM_UNIT_TEXT_FILL_TYPE" val="1"/>
</p:tagLst>
</file>

<file path=ppt/tags/tag1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4"/>
  <p:tag name="KSO_WM_UNIT_ID" val="diagram20227983_3*l_h_i*1_1_4"/>
  <p:tag name="KSO_WM_TEMPLATE_CATEGORY" val="diagram"/>
  <p:tag name="KSO_WM_TEMPLATE_INDEX" val="20227983"/>
  <p:tag name="KSO_WM_UNIT_LAYERLEVEL" val="1_1_1"/>
  <p:tag name="KSO_WM_TAG_VERSION" val="1.0"/>
  <p:tag name="KSO_WM_BEAUTIFY_FLAG" val="#wm#"/>
  <p:tag name="KSO_WM_UNIT_FILL_FORE_SCHEMECOLOR_INDEX" val="7"/>
  <p:tag name="KSO_WM_UNIT_FILL_TYPE" val="1"/>
  <p:tag name="KSO_WM_UNIT_SHADOW_SCHEMECOLOR_INDEX" val="7"/>
  <p:tag name="KSO_WM_UNIT_TEXT_FILL_FORE_SCHEMECOLOR_INDEX" val="2"/>
  <p:tag name="KSO_WM_UNIT_TEXT_FILL_TYPE" val="1"/>
</p:tagLst>
</file>

<file path=ppt/tags/tag1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5"/>
  <p:tag name="KSO_WM_UNIT_ID" val="diagram20227983_3*l_h_i*1_1_5"/>
  <p:tag name="KSO_WM_TEMPLATE_CATEGORY" val="diagram"/>
  <p:tag name="KSO_WM_TEMPLATE_INDEX" val="20227983"/>
  <p:tag name="KSO_WM_UNIT_LAYERLEVEL" val="1_1_1"/>
  <p:tag name="KSO_WM_TAG_VERSION" val="1.0"/>
  <p:tag name="KSO_WM_BEAUTIFY_FLAG" val="#wm#"/>
  <p:tag name="KSO_WM_UNIT_LINE_FORE_SCHEMECOLOR_INDEX" val="14"/>
  <p:tag name="KSO_WM_UNIT_LINE_FILL_TYPE" val="2"/>
</p:tagLst>
</file>

<file path=ppt/tags/tag184.xml><?xml version="1.0" encoding="utf-8"?>
<p:tagLst xmlns:p="http://schemas.openxmlformats.org/presentationml/2006/main">
  <p:tag name="KSO_WM_UNIT_ISCONTENTSTITLE" val="0"/>
  <p:tag name="KSO_WM_UNIT_ISNUMDGMTITLE" val="0"/>
  <p:tag name="KSO_WM_UNIT_PRESET_TEXT" val="添加标题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1_1"/>
  <p:tag name="KSO_WM_UNIT_ID" val="diagram20227983_3*l_h_a*1_1_1"/>
  <p:tag name="KSO_WM_TEMPLATE_CATEGORY" val="diagram"/>
  <p:tag name="KSO_WM_TEMPLATE_INDEX" val="20227983"/>
  <p:tag name="KSO_WM_UNIT_LAYERLEVEL" val="1_1_1"/>
  <p:tag name="KSO_WM_TAG_VERSION" val="1.0"/>
  <p:tag name="KSO_WM_BEAUTIFY_FLAG" val="#wm#"/>
  <p:tag name="KSO_WM_UNIT_TEXT_FILL_FORE_SCHEMECOLOR_INDEX" val="6"/>
  <p:tag name="KSO_WM_UNIT_TEXT_FILL_TYPE" val="1"/>
</p:tagLst>
</file>

<file path=ppt/tags/tag1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5"/>
  <p:tag name="KSO_WM_UNIT_ID" val="diagram20227983_3*l_h_i*1_2_5"/>
  <p:tag name="KSO_WM_TEMPLATE_CATEGORY" val="diagram"/>
  <p:tag name="KSO_WM_TEMPLATE_INDEX" val="20227983"/>
  <p:tag name="KSO_WM_UNIT_LAYERLEVEL" val="1_1_1"/>
  <p:tag name="KSO_WM_TAG_VERSION" val="1.0"/>
  <p:tag name="KSO_WM_BEAUTIFY_FLAG" val="#wm#"/>
  <p:tag name="KSO_WM_UNIT_FILL_FORE_SCHEMECOLOR_INDEX" val="6"/>
  <p:tag name="KSO_WM_UNIT_FILL_TYPE" val="1"/>
  <p:tag name="KSO_WM_UNIT_SHADOW_SCHEMECOLOR_INDEX" val="5"/>
  <p:tag name="KSO_WM_UNIT_TEXT_FILL_FORE_SCHEMECOLOR_INDEX" val="2"/>
  <p:tag name="KSO_WM_UNIT_TEXT_FILL_TYPE" val="1"/>
</p:tagLst>
</file>

<file path=ppt/tags/tag1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6"/>
  <p:tag name="KSO_WM_UNIT_ID" val="diagram20227983_3*l_h_i*1_2_6"/>
  <p:tag name="KSO_WM_TEMPLATE_CATEGORY" val="diagram"/>
  <p:tag name="KSO_WM_TEMPLATE_INDEX" val="20227983"/>
  <p:tag name="KSO_WM_UNIT_LAYERLEVEL" val="1_1_1"/>
  <p:tag name="KSO_WM_TAG_VERSION" val="1.0"/>
  <p:tag name="KSO_WM_BEAUTIFY_FLAG" val="#wm#"/>
  <p:tag name="KSO_WM_UNIT_FILL_FORE_SCHEMECOLOR_INDEX" val="6"/>
  <p:tag name="KSO_WM_UNIT_FILL_TYPE" val="1"/>
  <p:tag name="KSO_WM_UNIT_TEXT_FILL_FORE_SCHEMECOLOR_INDEX" val="2"/>
  <p:tag name="KSO_WM_UNIT_TEXT_FILL_TYPE" val="1"/>
</p:tagLst>
</file>

<file path=ppt/tags/tag1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27983_3*l_h_i*1_2_1"/>
  <p:tag name="KSO_WM_TEMPLATE_CATEGORY" val="diagram"/>
  <p:tag name="KSO_WM_TEMPLATE_INDEX" val="20227983"/>
  <p:tag name="KSO_WM_UNIT_LAYERLEVEL" val="1_1_1"/>
  <p:tag name="KSO_WM_TAG_VERSION" val="1.0"/>
  <p:tag name="KSO_WM_BEAUTIFY_FLAG" val="#wm#"/>
  <p:tag name="KSO_WM_UNIT_LINE_FORE_SCHEMECOLOR_INDEX" val="5"/>
  <p:tag name="KSO_WM_UNIT_LINE_FILL_TYPE" val="2"/>
  <p:tag name="KSO_WM_UNIT_TEXT_FILL_FORE_SCHEMECOLOR_INDEX" val="2"/>
  <p:tag name="KSO_WM_UNIT_TEXT_FILL_TYPE" val="1"/>
</p:tagLst>
</file>

<file path=ppt/tags/tag1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diagram20227983_3*l_h_i*1_2_2"/>
  <p:tag name="KSO_WM_TEMPLATE_CATEGORY" val="diagram"/>
  <p:tag name="KSO_WM_TEMPLATE_INDEX" val="20227983"/>
  <p:tag name="KSO_WM_UNIT_LAYERLEVEL" val="1_1_1"/>
  <p:tag name="KSO_WM_TAG_VERSION" val="1.0"/>
  <p:tag name="KSO_WM_BEAUTIFY_FLAG" val="#wm#"/>
  <p:tag name="KSO_WM_UNIT_FILL_FORE_SCHEMECOLOR_INDEX" val="6"/>
  <p:tag name="KSO_WM_UNIT_FILL_TYPE" val="1"/>
  <p:tag name="KSO_WM_UNIT_SHADOW_SCHEMECOLOR_INDEX" val="6"/>
  <p:tag name="KSO_WM_UNIT_TEXT_FILL_FORE_SCHEMECOLOR_INDEX" val="2"/>
  <p:tag name="KSO_WM_UNIT_TEXT_FILL_TYPE" val="1"/>
</p:tagLst>
</file>

<file path=ppt/tags/tag1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3"/>
  <p:tag name="KSO_WM_UNIT_ID" val="diagram20227983_3*l_h_i*1_2_3"/>
  <p:tag name="KSO_WM_TEMPLATE_CATEGORY" val="diagram"/>
  <p:tag name="KSO_WM_TEMPLATE_INDEX" val="20227983"/>
  <p:tag name="KSO_WM_UNIT_LAYERLEVEL" val="1_1_1"/>
  <p:tag name="KSO_WM_TAG_VERSION" val="1.0"/>
  <p:tag name="KSO_WM_BEAUTIFY_FLAG" val="#wm#"/>
  <p:tag name="KSO_WM_UNIT_LINE_FORE_SCHEMECOLOR_INDEX" val="14"/>
  <p:tag name="KSO_WM_UNIT_LINE_FILL_TYPE" val="2"/>
</p:tagLst>
</file>

<file path=ppt/tags/tag19.xml><?xml version="1.0" encoding="utf-8"?>
<p:tagLst xmlns:p="http://schemas.openxmlformats.org/presentationml/2006/main">
  <p:tag name="KSO_WM_UNIT_SUBTYPE" val="u"/>
  <p:tag name="KSO_WM_TEMPLATE_CATEGORY" val="chip"/>
  <p:tag name="KSO_WM_TEMPLATE_INDEX" val="20225598"/>
  <p:tag name="KSO_WM_UNIT_TYPE" val="i"/>
  <p:tag name="KSO_WM_UNIT_INDEX" val="1"/>
  <p:tag name="KSO_WM_UNIT_ID" val="chip20225598_4*i*1"/>
  <p:tag name="KSO_WM_BEAUTIFY_FLAG" val="#wm#"/>
  <p:tag name="KSO_WM_TAG_VERSION" val="1.0"/>
  <p:tag name="KSO_WM_CHIP_GROUPID" val="62f0da80295c1bf6da6e6eb0"/>
  <p:tag name="KSO_WM_CHIP_XID" val="62f0dac8295c1bf6da6e702c"/>
  <p:tag name="KSO_WM_UNIT_DEC_AREA_ID" val="207d91db57b9417a8c589d2c37530528"/>
  <p:tag name="KSO_WM_CHIP_FILLAREA_FILL_RULE" val="{&quot;fill_align&quot;:&quot;lb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02c63cd1f3c641fc83e7878f245ad6fb"/>
</p:tagLst>
</file>

<file path=ppt/tags/tag190.xml><?xml version="1.0" encoding="utf-8"?>
<p:tagLst xmlns:p="http://schemas.openxmlformats.org/presentationml/2006/main">
  <p:tag name="KSO_WM_UNIT_ISCONTENTSTITLE" val="0"/>
  <p:tag name="KSO_WM_UNIT_ISNUMDGMTITLE" val="0"/>
  <p:tag name="KSO_WM_UNIT_PRESET_TEXT" val="添加标题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2_1"/>
  <p:tag name="KSO_WM_UNIT_ID" val="diagram20227983_3*l_h_a*1_2_1"/>
  <p:tag name="KSO_WM_TEMPLATE_CATEGORY" val="diagram"/>
  <p:tag name="KSO_WM_TEMPLATE_INDEX" val="20227983"/>
  <p:tag name="KSO_WM_UNIT_LAYERLEVEL" val="1_1_1"/>
  <p:tag name="KSO_WM_TAG_VERSION" val="1.0"/>
  <p:tag name="KSO_WM_BEAUTIFY_FLAG" val="#wm#"/>
  <p:tag name="KSO_WM_UNIT_TEXT_FILL_FORE_SCHEMECOLOR_INDEX" val="7"/>
  <p:tag name="KSO_WM_UNIT_TEXT_FILL_TYPE" val="1"/>
</p:tagLst>
</file>

<file path=ppt/tags/tag1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27983_3*l_h_i*1_3_1"/>
  <p:tag name="KSO_WM_TEMPLATE_CATEGORY" val="diagram"/>
  <p:tag name="KSO_WM_TEMPLATE_INDEX" val="20227983"/>
  <p:tag name="KSO_WM_UNIT_LAYERLEVEL" val="1_1_1"/>
  <p:tag name="KSO_WM_TAG_VERSION" val="1.0"/>
  <p:tag name="KSO_WM_BEAUTIFY_FLAG" val="#wm#"/>
  <p:tag name="KSO_WM_UNIT_FILL_FORE_SCHEMECOLOR_INDEX" val="10"/>
  <p:tag name="KSO_WM_UNIT_FILL_TYPE" val="1"/>
  <p:tag name="KSO_WM_UNIT_SHADOW_SCHEMECOLOR_INDEX" val="10"/>
  <p:tag name="KSO_WM_UNIT_TEXT_FILL_FORE_SCHEMECOLOR_INDEX" val="2"/>
  <p:tag name="KSO_WM_UNIT_TEXT_FILL_TYPE" val="1"/>
</p:tagLst>
</file>

<file path=ppt/tags/tag1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diagram20227983_3*l_h_i*1_3_2"/>
  <p:tag name="KSO_WM_TEMPLATE_CATEGORY" val="diagram"/>
  <p:tag name="KSO_WM_TEMPLATE_INDEX" val="20227983"/>
  <p:tag name="KSO_WM_UNIT_LAYERLEVEL" val="1_1_1"/>
  <p:tag name="KSO_WM_TAG_VERSION" val="1.0"/>
  <p:tag name="KSO_WM_BEAUTIFY_FLAG" val="#wm#"/>
  <p:tag name="KSO_WM_UNIT_FILL_FORE_SCHEMECOLOR_INDEX" val="10"/>
  <p:tag name="KSO_WM_UNIT_FILL_TYPE" val="1"/>
  <p:tag name="KSO_WM_UNIT_TEXT_FILL_FORE_SCHEMECOLOR_INDEX" val="2"/>
  <p:tag name="KSO_WM_UNIT_TEXT_FILL_TYPE" val="1"/>
</p:tagLst>
</file>

<file path=ppt/tags/tag1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3"/>
  <p:tag name="KSO_WM_UNIT_ID" val="diagram20227983_3*l_h_i*1_3_3"/>
  <p:tag name="KSO_WM_TEMPLATE_CATEGORY" val="diagram"/>
  <p:tag name="KSO_WM_TEMPLATE_INDEX" val="20227983"/>
  <p:tag name="KSO_WM_UNIT_LAYERLEVEL" val="1_1_1"/>
  <p:tag name="KSO_WM_TAG_VERSION" val="1.0"/>
  <p:tag name="KSO_WM_BEAUTIFY_FLAG" val="#wm#"/>
  <p:tag name="KSO_WM_UNIT_LINE_FORE_SCHEMECOLOR_INDEX" val="5"/>
  <p:tag name="KSO_WM_UNIT_LINE_FILL_TYPE" val="2"/>
  <p:tag name="KSO_WM_UNIT_TEXT_FILL_FORE_SCHEMECOLOR_INDEX" val="2"/>
  <p:tag name="KSO_WM_UNIT_TEXT_FILL_TYPE" val="1"/>
</p:tagLst>
</file>

<file path=ppt/tags/tag1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4"/>
  <p:tag name="KSO_WM_UNIT_ID" val="diagram20227983_3*l_h_i*1_3_4"/>
  <p:tag name="KSO_WM_TEMPLATE_CATEGORY" val="diagram"/>
  <p:tag name="KSO_WM_TEMPLATE_INDEX" val="20227983"/>
  <p:tag name="KSO_WM_UNIT_LAYERLEVEL" val="1_1_1"/>
  <p:tag name="KSO_WM_TAG_VERSION" val="1.0"/>
  <p:tag name="KSO_WM_BEAUTIFY_FLAG" val="#wm#"/>
  <p:tag name="KSO_WM_UNIT_FILL_FORE_SCHEMECOLOR_INDEX" val="10"/>
  <p:tag name="KSO_WM_UNIT_FILL_TYPE" val="1"/>
  <p:tag name="KSO_WM_UNIT_SHADOW_SCHEMECOLOR_INDEX" val="10"/>
  <p:tag name="KSO_WM_UNIT_TEXT_FILL_FORE_SCHEMECOLOR_INDEX" val="2"/>
  <p:tag name="KSO_WM_UNIT_TEXT_FILL_TYPE" val="1"/>
</p:tagLst>
</file>

<file path=ppt/tags/tag1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5"/>
  <p:tag name="KSO_WM_UNIT_ID" val="diagram20227983_3*l_h_i*1_3_5"/>
  <p:tag name="KSO_WM_TEMPLATE_CATEGORY" val="diagram"/>
  <p:tag name="KSO_WM_TEMPLATE_INDEX" val="20227983"/>
  <p:tag name="KSO_WM_UNIT_LAYERLEVEL" val="1_1_1"/>
  <p:tag name="KSO_WM_TAG_VERSION" val="1.0"/>
  <p:tag name="KSO_WM_BEAUTIFY_FLAG" val="#wm#"/>
  <p:tag name="KSO_WM_UNIT_LINE_FORE_SCHEMECOLOR_INDEX" val="14"/>
  <p:tag name="KSO_WM_UNIT_LINE_FILL_TYPE" val="2"/>
</p:tagLst>
</file>

<file path=ppt/tags/tag196.xml><?xml version="1.0" encoding="utf-8"?>
<p:tagLst xmlns:p="http://schemas.openxmlformats.org/presentationml/2006/main">
  <p:tag name="KSO_WM_UNIT_ISCONTENTSTITLE" val="0"/>
  <p:tag name="KSO_WM_UNIT_ISNUMDGMTITLE" val="0"/>
  <p:tag name="KSO_WM_UNIT_PRESET_TEXT" val="添加标题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a"/>
  <p:tag name="KSO_WM_UNIT_INDEX" val="1_3_1"/>
  <p:tag name="KSO_WM_UNIT_ID" val="diagram20227983_3*l_h_a*1_3_1"/>
  <p:tag name="KSO_WM_TEMPLATE_CATEGORY" val="diagram"/>
  <p:tag name="KSO_WM_TEMPLATE_INDEX" val="20227983"/>
  <p:tag name="KSO_WM_UNIT_LAYERLEVEL" val="1_1_1"/>
  <p:tag name="KSO_WM_TAG_VERSION" val="1.0"/>
  <p:tag name="KSO_WM_BEAUTIFY_FLAG" val="#wm#"/>
  <p:tag name="KSO_WM_UNIT_TEXT_FILL_FORE_SCHEMECOLOR_INDEX" val="7"/>
  <p:tag name="KSO_WM_UNIT_TEXT_FILL_TYPE" val="1"/>
</p:tagLst>
</file>

<file path=ppt/tags/tag197.xml><?xml version="1.0" encoding="utf-8"?>
<p:tagLst xmlns:p="http://schemas.openxmlformats.org/presentationml/2006/main">
  <p:tag name="KSO_WM_BEAUTIFY_FLAG" val="#wm#"/>
  <p:tag name="KSO_WM_TEMPLATE_CATEGORY" val="custom"/>
  <p:tag name="KSO_WM_TEMPLATE_INDEX" val="20225598"/>
  <p:tag name="KSO_WM_SPECIAL_SOURCE" val="bdnull"/>
</p:tagLst>
</file>

<file path=ppt/tags/tag198.xml><?xml version="1.0" encoding="utf-8"?>
<p:tagLst xmlns:p="http://schemas.openxmlformats.org/presentationml/2006/main">
  <p:tag name="KSO_WM_BEAUTIFY_FLAG" val="#wm#"/>
  <p:tag name="KSO_WM_TEMPLATE_CATEGORY" val="custom"/>
  <p:tag name="KSO_WM_TEMPLATE_INDEX" val="20225598"/>
  <p:tag name="KSO_WM_SPECIAL_SOURCE" val="bdnull"/>
</p:tagLst>
</file>

<file path=ppt/tags/tag199.xml><?xml version="1.0" encoding="utf-8"?>
<p:tagLst xmlns:p="http://schemas.openxmlformats.org/presentationml/2006/main">
  <p:tag name="KSO_WM_BEAUTIFY_FLAG" val="#wm#"/>
  <p:tag name="KSO_WM_TEMPLATE_CATEGORY" val="custom"/>
  <p:tag name="KSO_WM_TEMPLATE_INDEX" val="20225598"/>
  <p:tag name="KSO_WM_SPECIAL_SOURCE" val="bdnull"/>
</p:tagLst>
</file>

<file path=ppt/tags/tag2.xml><?xml version="1.0" encoding="utf-8"?>
<p:tagLst xmlns:p="http://schemas.openxmlformats.org/presentationml/2006/main">
  <p:tag name="KSO_WM_UNIT_SUBTYPE" val="t"/>
  <p:tag name="KSO_WM_TEMPLATE_CATEGORY" val="chip"/>
  <p:tag name="KSO_WM_TEMPLATE_INDEX" val="20225598"/>
  <p:tag name="KSO_WM_UNIT_TYPE" val="i"/>
  <p:tag name="KSO_WM_UNIT_INDEX" val="1"/>
  <p:tag name="KSO_WM_UNIT_ID" val="chip20225598_21*i*1"/>
  <p:tag name="KSO_WM_BEAUTIFY_FLAG" val="#wm#"/>
  <p:tag name="KSO_WM_TAG_VERSION" val="1.0"/>
  <p:tag name="KSO_WM_CHIP_GROUPID" val="62f0da80295c1bf6da6e6eb0"/>
  <p:tag name="KSO_WM_CHIP_XID" val="62f0dac8295c1bf6da6e7031"/>
  <p:tag name="KSO_WM_UNIT_DEC_AREA_ID" val="db283e67fb0b46efb37210bb6e3e4245"/>
  <p:tag name="KSO_WM_CHIP_FILLAREA_FILL_RULE" val="{&quot;fill_align&quot;:&quot;lt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c79ed72f46cd4457baf9030cd25f2e8f"/>
</p:tagLst>
</file>

<file path=ppt/tags/tag20.xml><?xml version="1.0" encoding="utf-8"?>
<p:tagLst xmlns:p="http://schemas.openxmlformats.org/presentationml/2006/main">
  <p:tag name="KSO_WM_UNIT_SUBTYPE" val="u"/>
  <p:tag name="KSO_WM_TEMPLATE_CATEGORY" val="chip"/>
  <p:tag name="KSO_WM_TEMPLATE_INDEX" val="20225598"/>
  <p:tag name="KSO_WM_UNIT_TYPE" val="i"/>
  <p:tag name="KSO_WM_UNIT_INDEX" val="1"/>
  <p:tag name="KSO_WM_UNIT_ID" val="chip20225598_3*i*1"/>
  <p:tag name="KSO_WM_BEAUTIFY_FLAG" val="#wm#"/>
  <p:tag name="KSO_WM_TAG_VERSION" val="1.0"/>
  <p:tag name="KSO_WM_CHIP_GROUPID" val="62f0da80295c1bf6da6e6eb0"/>
  <p:tag name="KSO_WM_CHIP_XID" val="62f0dac8295c1bf6da6e702b"/>
  <p:tag name="KSO_WM_UNIT_DEC_AREA_ID" val="24309a77d6ac4eb9a9a94740b13c5e76"/>
  <p:tag name="KSO_WM_CHIP_FILLAREA_FILL_RULE" val="{&quot;fill_align&quot;:&quot;rt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2f58592faa9d4e0f919cbedebdce6874"/>
</p:tagLst>
</file>

<file path=ppt/tags/tag200.xml><?xml version="1.0" encoding="utf-8"?>
<p:tagLst xmlns:p="http://schemas.openxmlformats.org/presentationml/2006/main">
  <p:tag name="KSO_WM_BEAUTIFY_FLAG" val="#wm#"/>
  <p:tag name="KSO_WM_TEMPLATE_CATEGORY" val="custom"/>
  <p:tag name="KSO_WM_TEMPLATE_INDEX" val="20225598"/>
  <p:tag name="KSO_WM_SPECIAL_SOURCE" val="bdnull"/>
</p:tagLst>
</file>

<file path=ppt/tags/tag201.xml><?xml version="1.0" encoding="utf-8"?>
<p:tagLst xmlns:p="http://schemas.openxmlformats.org/presentationml/2006/main">
  <p:tag name="KSO_WM_BEAUTIFY_FLAG" val="#wm#"/>
  <p:tag name="KSO_WM_TEMPLATE_CATEGORY" val="custom"/>
  <p:tag name="KSO_WM_TEMPLATE_INDEX" val="20225598"/>
  <p:tag name="KSO_WM_SPECIAL_SOURCE" val="bdnull"/>
</p:tagLst>
</file>

<file path=ppt/tags/tag21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2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3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4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添加标题"/>
  <p:tag name="KSO_WM_UNIT_NOCLEAR" val="0"/>
  <p:tag name="KSO_WM_UNIT_VALUE" val="34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25598_1*a*1"/>
  <p:tag name="KSO_WM_TEMPLATE_CATEGORY" val="custom"/>
  <p:tag name="KSO_WM_TEMPLATE_INDEX" val="20225598"/>
  <p:tag name="KSO_WM_UNIT_LAYERLEVEL" val="1"/>
  <p:tag name="KSO_WM_TAG_VERSION" val="1.0"/>
  <p:tag name="KSO_WM_BEAUTIFY_FLAG" val="#wm#"/>
  <p:tag name="KSO_WM_UNIT_DEFAULT_FONT" val="54;60;2"/>
  <p:tag name="KSO_WM_UNIT_BLOCK" val="0"/>
  <p:tag name="KSO_WM_UNIT_DEC_AREA_ID" val="b591faba7d8744789853bd9bfc0d017b"/>
  <p:tag name="KSO_WM_CHIP_GROUPID" val="620cc5482a08b0d86e4d8850"/>
  <p:tag name="KSO_WM_CHIP_XID" val="620cc5482a08b0d86e4d884f"/>
  <p:tag name="KSO_WM_CHIP_FILLAREA_FILL_RULE" val="{&quot;fill_align&quot;:&quot;ct&quot;,&quot;fill_mode&quot;:&quot;adaptive&quot;,&quot;sacle_strategy&quot;:&quot;smart&quot;}"/>
  <p:tag name="KSO_WM_ASSEMBLE_CHIP_INDEX" val="9ab7fce9f6f84253a0254cb1429bd014"/>
  <p:tag name="KSO_WM_UNIT_TEXT_FILL_FORE_SCHEMECOLOR_INDEX_BRIGHTNESS" val="0"/>
  <p:tag name="KSO_WM_UNIT_TEXT_FILL_FORE_SCHEMECOLOR_INDEX" val="5"/>
  <p:tag name="KSO_WM_UNIT_TEXT_FILL_TYPE" val="1"/>
  <p:tag name="KSO_WM_TEMPLATE_ASSEMBLE_XID" val="62f1c686295c1bf6da6ef008"/>
  <p:tag name="KSO_WM_TEMPLATE_ASSEMBLE_GROUPID" val="62f0da80295c1bf6da6e6eb0"/>
</p:tagLst>
</file>

<file path=ppt/tags/tag25.xml><?xml version="1.0" encoding="utf-8"?>
<p:tagLst xmlns:p="http://schemas.openxmlformats.org/presentationml/2006/main">
  <p:tag name="KSO_WM_UNIT_SUBTYPE" val="v"/>
  <p:tag name="KSO_WM_TEMPLATE_CATEGORY" val="chip"/>
  <p:tag name="KSO_WM_TEMPLATE_INDEX" val="20225598"/>
  <p:tag name="KSO_WM_UNIT_TYPE" val="i"/>
  <p:tag name="KSO_WM_UNIT_INDEX" val="1"/>
  <p:tag name="KSO_WM_UNIT_ID" val="chip20225598_15*i*1"/>
  <p:tag name="KSO_WM_BEAUTIFY_FLAG" val="#wm#"/>
  <p:tag name="KSO_WM_TAG_VERSION" val="1.0"/>
  <p:tag name="KSO_WM_CHIP_GROUPID" val="62f0da80295c1bf6da6e6eb0"/>
  <p:tag name="KSO_WM_CHIP_XID" val="62f0dac8295c1bf6da6e7030"/>
  <p:tag name="KSO_WM_UNIT_DEC_AREA_ID" val="e332a22c5b3948f6b5a7b68e29e5a83d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8c7b62d59a9f4a6784c77fa6cf3a48c0"/>
</p:tagLst>
</file>

<file path=ppt/tags/tag26.xml><?xml version="1.0" encoding="utf-8"?>
<p:tagLst xmlns:p="http://schemas.openxmlformats.org/presentationml/2006/main">
  <p:tag name="KSO_WM_UNIT_SUBTYPE" val="t"/>
  <p:tag name="KSO_WM_TEMPLATE_CATEGORY" val="chip"/>
  <p:tag name="KSO_WM_TEMPLATE_INDEX" val="20225598"/>
  <p:tag name="KSO_WM_UNIT_TYPE" val="i"/>
  <p:tag name="KSO_WM_UNIT_INDEX" val="1"/>
  <p:tag name="KSO_WM_UNIT_ID" val="chip20225598_16*i*1"/>
  <p:tag name="KSO_WM_BEAUTIFY_FLAG" val="#wm#"/>
  <p:tag name="KSO_WM_TAG_VERSION" val="1.0"/>
  <p:tag name="KSO_WM_CHIP_GROUPID" val="62f0da80295c1bf6da6e6eb0"/>
  <p:tag name="KSO_WM_CHIP_XID" val="62f0dac8295c1bf6da6e702e"/>
  <p:tag name="KSO_WM_UNIT_DEC_AREA_ID" val="e4895e5788c44269a30a9a15522df262"/>
  <p:tag name="KSO_WM_CHIP_FILLAREA_FILL_RULE" val="{&quot;fill_align&quot;:&quot;lt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a32af3137dd346b3a9fadec344bbb542"/>
</p:tagLst>
</file>

<file path=ppt/tags/tag27.xml><?xml version="1.0" encoding="utf-8"?>
<p:tagLst xmlns:p="http://schemas.openxmlformats.org/presentationml/2006/main">
  <p:tag name="KSO_WM_UNIT_SUBTYPE" val="t"/>
  <p:tag name="KSO_WM_TEMPLATE_CATEGORY" val="chip"/>
  <p:tag name="KSO_WM_TEMPLATE_INDEX" val="20225598"/>
  <p:tag name="KSO_WM_UNIT_TYPE" val="i"/>
  <p:tag name="KSO_WM_UNIT_INDEX" val="1"/>
  <p:tag name="KSO_WM_UNIT_ID" val="chip20225598_17*i*1"/>
  <p:tag name="KSO_WM_BEAUTIFY_FLAG" val="#wm#"/>
  <p:tag name="KSO_WM_TAG_VERSION" val="1.0"/>
  <p:tag name="KSO_WM_CHIP_GROUPID" val="62f0da80295c1bf6da6e6eb0"/>
  <p:tag name="KSO_WM_CHIP_XID" val="62f0dac8295c1bf6da6e702f"/>
  <p:tag name="KSO_WM_UNIT_DEC_AREA_ID" val="60c9e7646f1348e991c2095a082af99a"/>
  <p:tag name="KSO_WM_CHIP_FILLAREA_FILL_RULE" val="{&quot;fill_align&quot;:&quot;rb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2473483196e14c74b97305d34c87a5c7"/>
</p:tagLst>
</file>

<file path=ppt/tags/tag28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9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3.xml><?xml version="1.0" encoding="utf-8"?>
<p:tagLst xmlns:p="http://schemas.openxmlformats.org/presentationml/2006/main">
  <p:tag name="KSO_WM_UNIT_SUBTYPE" val="t"/>
  <p:tag name="KSO_WM_TEMPLATE_CATEGORY" val="chip"/>
  <p:tag name="KSO_WM_TEMPLATE_INDEX" val="20225598"/>
  <p:tag name="KSO_WM_UNIT_TYPE" val="i"/>
  <p:tag name="KSO_WM_UNIT_INDEX" val="1"/>
  <p:tag name="KSO_WM_UNIT_ID" val="chip20225598_22*i*1"/>
  <p:tag name="KSO_WM_BEAUTIFY_FLAG" val="#wm#"/>
  <p:tag name="KSO_WM_TAG_VERSION" val="1.0"/>
  <p:tag name="KSO_WM_CHIP_GROUPID" val="62f0da80295c1bf6da6e6eb0"/>
  <p:tag name="KSO_WM_CHIP_XID" val="62f0dac8295c1bf6da6e7032"/>
  <p:tag name="KSO_WM_UNIT_DEC_AREA_ID" val="6970141a8a0545cda5d4c538ad8e2cab"/>
  <p:tag name="KSO_WM_CHIP_FILLAREA_FILL_RULE" val="{&quot;fill_align&quot;:&quot;lb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67b42fef33ef4ef898d088c1b2499c41"/>
</p:tagLst>
</file>

<file path=ppt/tags/tag30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31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32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33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34.xml><?xml version="1.0" encoding="utf-8"?>
<p:tagLst xmlns:p="http://schemas.openxmlformats.org/presentationml/2006/main">
  <p:tag name="KSO_WM_UNIT_SUBTYPE" val="v"/>
  <p:tag name="KSO_WM_TEMPLATE_CATEGORY" val="chip"/>
  <p:tag name="KSO_WM_TEMPLATE_INDEX" val="20225598"/>
  <p:tag name="KSO_WM_UNIT_TYPE" val="i"/>
  <p:tag name="KSO_WM_UNIT_INDEX" val="1"/>
  <p:tag name="KSO_WM_UNIT_ID" val="chip20225598_15*i*1"/>
  <p:tag name="KSO_WM_BEAUTIFY_FLAG" val="#wm#"/>
  <p:tag name="KSO_WM_TAG_VERSION" val="1.0"/>
  <p:tag name="KSO_WM_CHIP_GROUPID" val="62f0da80295c1bf6da6e6eb0"/>
  <p:tag name="KSO_WM_CHIP_XID" val="62f0dac8295c1bf6da6e7030"/>
  <p:tag name="KSO_WM_UNIT_DEC_AREA_ID" val="e332a22c5b3948f6b5a7b68e29e5a83d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8c7b62d59a9f4a6784c77fa6cf3a48c0"/>
</p:tagLst>
</file>

<file path=ppt/tags/tag35.xml><?xml version="1.0" encoding="utf-8"?>
<p:tagLst xmlns:p="http://schemas.openxmlformats.org/presentationml/2006/main">
  <p:tag name="KSO_WM_UNIT_SUBTYPE" val="t"/>
  <p:tag name="KSO_WM_TEMPLATE_CATEGORY" val="chip"/>
  <p:tag name="KSO_WM_TEMPLATE_INDEX" val="20225598"/>
  <p:tag name="KSO_WM_UNIT_TYPE" val="i"/>
  <p:tag name="KSO_WM_UNIT_INDEX" val="1"/>
  <p:tag name="KSO_WM_UNIT_ID" val="chip20225598_16*i*1"/>
  <p:tag name="KSO_WM_BEAUTIFY_FLAG" val="#wm#"/>
  <p:tag name="KSO_WM_TAG_VERSION" val="1.0"/>
  <p:tag name="KSO_WM_CHIP_GROUPID" val="62f0da80295c1bf6da6e6eb0"/>
  <p:tag name="KSO_WM_CHIP_XID" val="62f0dac8295c1bf6da6e702e"/>
  <p:tag name="KSO_WM_UNIT_DEC_AREA_ID" val="e4895e5788c44269a30a9a15522df262"/>
  <p:tag name="KSO_WM_CHIP_FILLAREA_FILL_RULE" val="{&quot;fill_align&quot;:&quot;lt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a32af3137dd346b3a9fadec344bbb542"/>
</p:tagLst>
</file>

<file path=ppt/tags/tag36.xml><?xml version="1.0" encoding="utf-8"?>
<p:tagLst xmlns:p="http://schemas.openxmlformats.org/presentationml/2006/main">
  <p:tag name="KSO_WM_UNIT_SUBTYPE" val="t"/>
  <p:tag name="KSO_WM_TEMPLATE_CATEGORY" val="chip"/>
  <p:tag name="KSO_WM_TEMPLATE_INDEX" val="20225598"/>
  <p:tag name="KSO_WM_UNIT_TYPE" val="i"/>
  <p:tag name="KSO_WM_UNIT_INDEX" val="1"/>
  <p:tag name="KSO_WM_UNIT_ID" val="chip20225598_17*i*1"/>
  <p:tag name="KSO_WM_BEAUTIFY_FLAG" val="#wm#"/>
  <p:tag name="KSO_WM_TAG_VERSION" val="1.0"/>
  <p:tag name="KSO_WM_CHIP_GROUPID" val="62f0da80295c1bf6da6e6eb0"/>
  <p:tag name="KSO_WM_CHIP_XID" val="62f0dac8295c1bf6da6e702f"/>
  <p:tag name="KSO_WM_UNIT_DEC_AREA_ID" val="60c9e7646f1348e991c2095a082af99a"/>
  <p:tag name="KSO_WM_CHIP_FILLAREA_FILL_RULE" val="{&quot;fill_align&quot;:&quot;rb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2473483196e14c74b97305d34c87a5c7"/>
</p:tagLst>
</file>

<file path=ppt/tags/tag37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38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39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4.xml><?xml version="1.0" encoding="utf-8"?>
<p:tagLst xmlns:p="http://schemas.openxmlformats.org/presentationml/2006/main">
  <p:tag name="KSO_WM_UNIT_SUBTYPE" val="u"/>
  <p:tag name="KSO_WM_TEMPLATE_CATEGORY" val="chip"/>
  <p:tag name="KSO_WM_TEMPLATE_INDEX" val="20225598"/>
  <p:tag name="KSO_WM_UNIT_TYPE" val="i"/>
  <p:tag name="KSO_WM_UNIT_INDEX" val="1"/>
  <p:tag name="KSO_WM_UNIT_ID" val="chip20225598_20*i*1"/>
  <p:tag name="KSO_WM_BEAUTIFY_FLAG" val="#wm#"/>
  <p:tag name="KSO_WM_TAG_VERSION" val="1.0"/>
  <p:tag name="KSO_WM_CHIP_GROUPID" val="62f0da80295c1bf6da6e6eb0"/>
  <p:tag name="KSO_WM_CHIP_XID" val="62f0dac8295c1bf6da6e7033"/>
  <p:tag name="KSO_WM_UNIT_DEC_AREA_ID" val="e71d8b667362491ca2b8aef24956ef9b"/>
  <p:tag name="KSO_WM_CHIP_FILLAREA_FILL_RULE" val="{&quot;fill_align&quot;:&quot;r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db1edbdd981d40d2a83f0d69ff3e8908"/>
</p:tagLst>
</file>

<file path=ppt/tags/tag40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41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42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43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44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45.xml><?xml version="1.0" encoding="utf-8"?>
<p:tagLst xmlns:p="http://schemas.openxmlformats.org/presentationml/2006/main">
  <p:tag name="KSO_WM_UNIT_SUBTYPE" val="v"/>
  <p:tag name="KSO_WM_TEMPLATE_CATEGORY" val="chip"/>
  <p:tag name="KSO_WM_TEMPLATE_INDEX" val="20225598"/>
  <p:tag name="KSO_WM_UNIT_TYPE" val="i"/>
  <p:tag name="KSO_WM_UNIT_INDEX" val="1"/>
  <p:tag name="KSO_WM_UNIT_ID" val="chip20225598_11*i*1"/>
  <p:tag name="KSO_WM_BEAUTIFY_FLAG" val="#wm#"/>
  <p:tag name="KSO_WM_TAG_VERSION" val="1.0"/>
  <p:tag name="KSO_WM_CHIP_GROUPID" val="62f0da80295c1bf6da6e6eb0"/>
  <p:tag name="KSO_WM_CHIP_XID" val="62f0dac8295c1bf6da6e7026"/>
  <p:tag name="KSO_WM_UNIT_DEC_AREA_ID" val="a2158bdab900433986daf2f02665358b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75fcd3bd36ee48c2a20bdc5037c30589"/>
</p:tagLst>
</file>

<file path=ppt/tags/tag46.xml><?xml version="1.0" encoding="utf-8"?>
<p:tagLst xmlns:p="http://schemas.openxmlformats.org/presentationml/2006/main">
  <p:tag name="KSO_WM_UNIT_SUBTYPE" val="t"/>
  <p:tag name="KSO_WM_TEMPLATE_CATEGORY" val="chip"/>
  <p:tag name="KSO_WM_TEMPLATE_INDEX" val="20225598"/>
  <p:tag name="KSO_WM_UNIT_TYPE" val="i"/>
  <p:tag name="KSO_WM_UNIT_INDEX" val="1"/>
  <p:tag name="KSO_WM_UNIT_ID" val="chip20225598_13*i*1"/>
  <p:tag name="KSO_WM_BEAUTIFY_FLAG" val="#wm#"/>
  <p:tag name="KSO_WM_TAG_VERSION" val="1.0"/>
  <p:tag name="KSO_WM_CHIP_GROUPID" val="62f0da80295c1bf6da6e6eb0"/>
  <p:tag name="KSO_WM_CHIP_XID" val="62f0dac8295c1bf6da6e7024"/>
  <p:tag name="KSO_WM_UNIT_DEC_AREA_ID" val="865ff12ea5f944e99eb5e8ebd0e93474"/>
  <p:tag name="KSO_WM_CHIP_FILLAREA_FILL_RULE" val="{&quot;fill_align&quot;:&quot;lb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f28b89e0878f40088130d8d1803ab754"/>
</p:tagLst>
</file>

<file path=ppt/tags/tag47.xml><?xml version="1.0" encoding="utf-8"?>
<p:tagLst xmlns:p="http://schemas.openxmlformats.org/presentationml/2006/main">
  <p:tag name="KSO_WM_UNIT_SUBTYPE" val="t"/>
  <p:tag name="KSO_WM_TEMPLATE_CATEGORY" val="chip"/>
  <p:tag name="KSO_WM_TEMPLATE_INDEX" val="20225598"/>
  <p:tag name="KSO_WM_UNIT_TYPE" val="i"/>
  <p:tag name="KSO_WM_UNIT_INDEX" val="2"/>
  <p:tag name="KSO_WM_UNIT_ID" val="chip20225598_13*i*2"/>
  <p:tag name="KSO_WM_BEAUTIFY_FLAG" val="#wm#"/>
  <p:tag name="KSO_WM_TAG_VERSION" val="1.0"/>
  <p:tag name="KSO_WM_CHIP_GROUPID" val="62f0da80295c1bf6da6e6eb0"/>
  <p:tag name="KSO_WM_CHIP_XID" val="62f0dac8295c1bf6da6e7024"/>
  <p:tag name="KSO_WM_UNIT_DEC_AREA_ID" val="8ab7651c5f7f4fcaa2b5af48ba573670"/>
  <p:tag name="KSO_WM_CHIP_FILLAREA_FILL_RULE" val="{&quot;fill_align&quot;:&quot;lb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f28b89e0878f40088130d8d1803ab754"/>
</p:tagLst>
</file>

<file path=ppt/tags/tag48.xml><?xml version="1.0" encoding="utf-8"?>
<p:tagLst xmlns:p="http://schemas.openxmlformats.org/presentationml/2006/main">
  <p:tag name="KSO_WM_UNIT_SUBTYPE" val="u"/>
  <p:tag name="KSO_WM_TEMPLATE_CATEGORY" val="chip"/>
  <p:tag name="KSO_WM_TEMPLATE_INDEX" val="20225598"/>
  <p:tag name="KSO_WM_UNIT_TYPE" val="i"/>
  <p:tag name="KSO_WM_UNIT_INDEX" val="1"/>
  <p:tag name="KSO_WM_UNIT_ID" val="chip20225598_12*i*1"/>
  <p:tag name="KSO_WM_BEAUTIFY_FLAG" val="#wm#"/>
  <p:tag name="KSO_WM_TAG_VERSION" val="1.0"/>
  <p:tag name="KSO_WM_CHIP_GROUPID" val="62f0da80295c1bf6da6e6eb0"/>
  <p:tag name="KSO_WM_CHIP_XID" val="62f0dac8295c1bf6da6e7025"/>
  <p:tag name="KSO_WM_UNIT_DEC_AREA_ID" val="b871bdb5730243f590fabf9f7c53d930"/>
  <p:tag name="KSO_WM_CHIP_FILLAREA_FILL_RULE" val="{&quot;fill_align&quot;:&quot;r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39ef34387ae7400891c7b33c691d2324"/>
</p:tagLst>
</file>

<file path=ppt/tags/tag49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5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50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51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52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53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54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55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56.xml><?xml version="1.0" encoding="utf-8"?>
<p:tagLst xmlns:p="http://schemas.openxmlformats.org/presentationml/2006/main">
  <p:tag name="KSO_WM_UNIT_SUBTYPE" val="v"/>
  <p:tag name="KSO_WM_TEMPLATE_CATEGORY" val="chip"/>
  <p:tag name="KSO_WM_TEMPLATE_INDEX" val="20225598"/>
  <p:tag name="KSO_WM_UNIT_TYPE" val="i"/>
  <p:tag name="KSO_WM_UNIT_INDEX" val="1"/>
  <p:tag name="KSO_WM_UNIT_ID" val="chip20225598_15*i*1"/>
  <p:tag name="KSO_WM_BEAUTIFY_FLAG" val="#wm#"/>
  <p:tag name="KSO_WM_TAG_VERSION" val="1.0"/>
  <p:tag name="KSO_WM_CHIP_GROUPID" val="62f0da80295c1bf6da6e6eb0"/>
  <p:tag name="KSO_WM_CHIP_XID" val="62f0dac8295c1bf6da6e7030"/>
  <p:tag name="KSO_WM_UNIT_DEC_AREA_ID" val="e332a22c5b3948f6b5a7b68e29e5a83d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8c7b62d59a9f4a6784c77fa6cf3a48c0"/>
</p:tagLst>
</file>

<file path=ppt/tags/tag57.xml><?xml version="1.0" encoding="utf-8"?>
<p:tagLst xmlns:p="http://schemas.openxmlformats.org/presentationml/2006/main">
  <p:tag name="KSO_WM_UNIT_SUBTYPE" val="t"/>
  <p:tag name="KSO_WM_TEMPLATE_CATEGORY" val="chip"/>
  <p:tag name="KSO_WM_TEMPLATE_INDEX" val="20225598"/>
  <p:tag name="KSO_WM_UNIT_TYPE" val="i"/>
  <p:tag name="KSO_WM_UNIT_INDEX" val="1"/>
  <p:tag name="KSO_WM_UNIT_ID" val="chip20225598_16*i*1"/>
  <p:tag name="KSO_WM_BEAUTIFY_FLAG" val="#wm#"/>
  <p:tag name="KSO_WM_TAG_VERSION" val="1.0"/>
  <p:tag name="KSO_WM_CHIP_GROUPID" val="62f0da80295c1bf6da6e6eb0"/>
  <p:tag name="KSO_WM_CHIP_XID" val="62f0dac8295c1bf6da6e702e"/>
  <p:tag name="KSO_WM_UNIT_DEC_AREA_ID" val="e4895e5788c44269a30a9a15522df262"/>
  <p:tag name="KSO_WM_CHIP_FILLAREA_FILL_RULE" val="{&quot;fill_align&quot;:&quot;lt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a32af3137dd346b3a9fadec344bbb542"/>
</p:tagLst>
</file>

<file path=ppt/tags/tag58.xml><?xml version="1.0" encoding="utf-8"?>
<p:tagLst xmlns:p="http://schemas.openxmlformats.org/presentationml/2006/main">
  <p:tag name="KSO_WM_UNIT_SUBTYPE" val="t"/>
  <p:tag name="KSO_WM_TEMPLATE_CATEGORY" val="chip"/>
  <p:tag name="KSO_WM_TEMPLATE_INDEX" val="20225598"/>
  <p:tag name="KSO_WM_UNIT_TYPE" val="i"/>
  <p:tag name="KSO_WM_UNIT_INDEX" val="1"/>
  <p:tag name="KSO_WM_UNIT_ID" val="chip20225598_17*i*1"/>
  <p:tag name="KSO_WM_BEAUTIFY_FLAG" val="#wm#"/>
  <p:tag name="KSO_WM_TAG_VERSION" val="1.0"/>
  <p:tag name="KSO_WM_CHIP_GROUPID" val="62f0da80295c1bf6da6e6eb0"/>
  <p:tag name="KSO_WM_CHIP_XID" val="62f0dac8295c1bf6da6e702f"/>
  <p:tag name="KSO_WM_UNIT_DEC_AREA_ID" val="60c9e7646f1348e991c2095a082af99a"/>
  <p:tag name="KSO_WM_CHIP_FILLAREA_FILL_RULE" val="{&quot;fill_align&quot;:&quot;rb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2473483196e14c74b97305d34c87a5c7"/>
</p:tagLst>
</file>

<file path=ppt/tags/tag59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6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60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61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62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63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64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65.xml><?xml version="1.0" encoding="utf-8"?>
<p:tagLst xmlns:p="http://schemas.openxmlformats.org/presentationml/2006/main">
  <p:tag name="KSO_WM_UNIT_SUBTYPE" val="v"/>
  <p:tag name="KSO_WM_TEMPLATE_CATEGORY" val="chip"/>
  <p:tag name="KSO_WM_TEMPLATE_INDEX" val="20225598"/>
  <p:tag name="KSO_WM_UNIT_TYPE" val="i"/>
  <p:tag name="KSO_WM_UNIT_INDEX" val="1"/>
  <p:tag name="KSO_WM_UNIT_ID" val="chip20225598_15*i*1"/>
  <p:tag name="KSO_WM_BEAUTIFY_FLAG" val="#wm#"/>
  <p:tag name="KSO_WM_TAG_VERSION" val="1.0"/>
  <p:tag name="KSO_WM_CHIP_GROUPID" val="62f0da80295c1bf6da6e6eb0"/>
  <p:tag name="KSO_WM_CHIP_XID" val="62f0dac8295c1bf6da6e7030"/>
  <p:tag name="KSO_WM_UNIT_DEC_AREA_ID" val="e332a22c5b3948f6b5a7b68e29e5a83d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8c7b62d59a9f4a6784c77fa6cf3a48c0"/>
</p:tagLst>
</file>

<file path=ppt/tags/tag66.xml><?xml version="1.0" encoding="utf-8"?>
<p:tagLst xmlns:p="http://schemas.openxmlformats.org/presentationml/2006/main">
  <p:tag name="KSO_WM_UNIT_SUBTYPE" val="t"/>
  <p:tag name="KSO_WM_TEMPLATE_CATEGORY" val="chip"/>
  <p:tag name="KSO_WM_TEMPLATE_INDEX" val="20225598"/>
  <p:tag name="KSO_WM_UNIT_TYPE" val="i"/>
  <p:tag name="KSO_WM_UNIT_INDEX" val="1"/>
  <p:tag name="KSO_WM_UNIT_ID" val="chip20225598_16*i*1"/>
  <p:tag name="KSO_WM_BEAUTIFY_FLAG" val="#wm#"/>
  <p:tag name="KSO_WM_TAG_VERSION" val="1.0"/>
  <p:tag name="KSO_WM_CHIP_GROUPID" val="62f0da80295c1bf6da6e6eb0"/>
  <p:tag name="KSO_WM_CHIP_XID" val="62f0dac8295c1bf6da6e702e"/>
  <p:tag name="KSO_WM_UNIT_DEC_AREA_ID" val="e4895e5788c44269a30a9a15522df262"/>
  <p:tag name="KSO_WM_CHIP_FILLAREA_FILL_RULE" val="{&quot;fill_align&quot;:&quot;lt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a32af3137dd346b3a9fadec344bbb542"/>
</p:tagLst>
</file>

<file path=ppt/tags/tag67.xml><?xml version="1.0" encoding="utf-8"?>
<p:tagLst xmlns:p="http://schemas.openxmlformats.org/presentationml/2006/main">
  <p:tag name="KSO_WM_UNIT_SUBTYPE" val="t"/>
  <p:tag name="KSO_WM_TEMPLATE_CATEGORY" val="chip"/>
  <p:tag name="KSO_WM_TEMPLATE_INDEX" val="20225598"/>
  <p:tag name="KSO_WM_UNIT_TYPE" val="i"/>
  <p:tag name="KSO_WM_UNIT_INDEX" val="1"/>
  <p:tag name="KSO_WM_UNIT_ID" val="chip20225598_17*i*1"/>
  <p:tag name="KSO_WM_BEAUTIFY_FLAG" val="#wm#"/>
  <p:tag name="KSO_WM_TAG_VERSION" val="1.0"/>
  <p:tag name="KSO_WM_CHIP_GROUPID" val="62f0da80295c1bf6da6e6eb0"/>
  <p:tag name="KSO_WM_CHIP_XID" val="62f0dac8295c1bf6da6e702f"/>
  <p:tag name="KSO_WM_UNIT_DEC_AREA_ID" val="60c9e7646f1348e991c2095a082af99a"/>
  <p:tag name="KSO_WM_CHIP_FILLAREA_FILL_RULE" val="{&quot;fill_align&quot;:&quot;rb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2473483196e14c74b97305d34c87a5c7"/>
</p:tagLst>
</file>

<file path=ppt/tags/tag68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69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7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70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71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72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73.xml><?xml version="1.0" encoding="utf-8"?>
<p:tagLst xmlns:p="http://schemas.openxmlformats.org/presentationml/2006/main">
  <p:tag name="KSO_WM_UNIT_SUBTYPE" val="v"/>
  <p:tag name="KSO_WM_TEMPLATE_CATEGORY" val="chip"/>
  <p:tag name="KSO_WM_TEMPLATE_INDEX" val="20225598"/>
  <p:tag name="KSO_WM_UNIT_TYPE" val="i"/>
  <p:tag name="KSO_WM_UNIT_INDEX" val="1"/>
  <p:tag name="KSO_WM_UNIT_ID" val="chip20225598_15*i*1"/>
  <p:tag name="KSO_WM_BEAUTIFY_FLAG" val="#wm#"/>
  <p:tag name="KSO_WM_TAG_VERSION" val="1.0"/>
  <p:tag name="KSO_WM_CHIP_GROUPID" val="62f0da80295c1bf6da6e6eb0"/>
  <p:tag name="KSO_WM_CHIP_XID" val="62f0dac8295c1bf6da6e7030"/>
  <p:tag name="KSO_WM_UNIT_DEC_AREA_ID" val="e332a22c5b3948f6b5a7b68e29e5a83d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8c7b62d59a9f4a6784c77fa6cf3a48c0"/>
</p:tagLst>
</file>

<file path=ppt/tags/tag74.xml><?xml version="1.0" encoding="utf-8"?>
<p:tagLst xmlns:p="http://schemas.openxmlformats.org/presentationml/2006/main">
  <p:tag name="KSO_WM_UNIT_SUBTYPE" val="t"/>
  <p:tag name="KSO_WM_TEMPLATE_CATEGORY" val="chip"/>
  <p:tag name="KSO_WM_TEMPLATE_INDEX" val="20225598"/>
  <p:tag name="KSO_WM_UNIT_TYPE" val="i"/>
  <p:tag name="KSO_WM_UNIT_INDEX" val="1"/>
  <p:tag name="KSO_WM_UNIT_ID" val="chip20225598_16*i*1"/>
  <p:tag name="KSO_WM_BEAUTIFY_FLAG" val="#wm#"/>
  <p:tag name="KSO_WM_TAG_VERSION" val="1.0"/>
  <p:tag name="KSO_WM_CHIP_GROUPID" val="62f0da80295c1bf6da6e6eb0"/>
  <p:tag name="KSO_WM_CHIP_XID" val="62f0dac8295c1bf6da6e702e"/>
  <p:tag name="KSO_WM_UNIT_DEC_AREA_ID" val="e4895e5788c44269a30a9a15522df262"/>
  <p:tag name="KSO_WM_CHIP_FILLAREA_FILL_RULE" val="{&quot;fill_align&quot;:&quot;lt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a32af3137dd346b3a9fadec344bbb542"/>
</p:tagLst>
</file>

<file path=ppt/tags/tag75.xml><?xml version="1.0" encoding="utf-8"?>
<p:tagLst xmlns:p="http://schemas.openxmlformats.org/presentationml/2006/main">
  <p:tag name="KSO_WM_UNIT_SUBTYPE" val="t"/>
  <p:tag name="KSO_WM_TEMPLATE_CATEGORY" val="chip"/>
  <p:tag name="KSO_WM_TEMPLATE_INDEX" val="20225598"/>
  <p:tag name="KSO_WM_UNIT_TYPE" val="i"/>
  <p:tag name="KSO_WM_UNIT_INDEX" val="1"/>
  <p:tag name="KSO_WM_UNIT_ID" val="chip20225598_17*i*1"/>
  <p:tag name="KSO_WM_BEAUTIFY_FLAG" val="#wm#"/>
  <p:tag name="KSO_WM_TAG_VERSION" val="1.0"/>
  <p:tag name="KSO_WM_CHIP_GROUPID" val="62f0da80295c1bf6da6e6eb0"/>
  <p:tag name="KSO_WM_CHIP_XID" val="62f0dac8295c1bf6da6e702f"/>
  <p:tag name="KSO_WM_UNIT_DEC_AREA_ID" val="60c9e7646f1348e991c2095a082af99a"/>
  <p:tag name="KSO_WM_CHIP_FILLAREA_FILL_RULE" val="{&quot;fill_align&quot;:&quot;rb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2473483196e14c74b97305d34c87a5c7"/>
</p:tagLst>
</file>

<file path=ppt/tags/tag76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77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78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79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8.xml><?xml version="1.0" encoding="utf-8"?>
<p:tagLst xmlns:p="http://schemas.openxmlformats.org/presentationml/2006/main">
  <p:tag name="KSO_WM_UNIT_DEFAULT_FONT" val="56;60;2"/>
  <p:tag name="KSO_WM_UNIT_BLOCK" val="0"/>
  <p:tag name="KSO_WM_UNIT_DEC_AREA_ID" val="be5c44a33e6a484b8f582c77591b4580"/>
  <p:tag name="KSO_WM_UNIT_ISCONTENTSTITLE" val="0"/>
  <p:tag name="KSO_WM_UNIT_ISNUMDGMTITLE" val="0"/>
  <p:tag name="KSO_WM_UNIT_PRESET_TEXT" val="简约工作总结汇报通用模版"/>
  <p:tag name="KSO_WM_UNIT_NOCLEAR" val="0"/>
  <p:tag name="KSO_WM_UNIT_VALUE" val="1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25598_1*a*1"/>
  <p:tag name="KSO_WM_TEMPLATE_CATEGORY" val="custom"/>
  <p:tag name="KSO_WM_TEMPLATE_INDEX" val="20225598"/>
  <p:tag name="KSO_WM_UNIT_LAYERLEVEL" val="1"/>
  <p:tag name="KSO_WM_TAG_VERSION" val="1.0"/>
  <p:tag name="KSO_WM_BEAUTIFY_FLAG" val="#wm#"/>
  <p:tag name="KSO_WM_CHIP_GROUPID" val="6192042818adb49c6c1f3bc3"/>
  <p:tag name="KSO_WM_CHIP_XID" val="6192042818adb49c6c1f3bc0"/>
  <p:tag name="KSO_WM_CHIP_FILLAREA_FILL_RULE" val="{&quot;fill_align&quot;:&quot;lm&quot;,&quot;fill_mode&quot;:&quot;adaptive&quot;,&quot;sacle_strategy&quot;:&quot;smart&quot;}"/>
  <p:tag name="KSO_WM_ASSEMBLE_CHIP_INDEX" val="e147a8e5816c4d9a9f78c129a38afb39"/>
  <p:tag name="KSO_WM_UNIT_TEXT_FILL_FORE_SCHEMECOLOR_INDEX_BRIGHTNESS" val="0"/>
  <p:tag name="KSO_WM_UNIT_TEXT_FILL_FORE_SCHEMECOLOR_INDEX" val="5"/>
  <p:tag name="KSO_WM_UNIT_TEXT_FILL_TYPE" val="1"/>
  <p:tag name="KSO_WM_TEMPLATE_ASSEMBLE_XID" val="62f1c685295c1bf6da6eefd2"/>
  <p:tag name="KSO_WM_TEMPLATE_ASSEMBLE_GROUPID" val="62f0da80295c1bf6da6e6eb0"/>
</p:tagLst>
</file>

<file path=ppt/tags/tag80.xml><?xml version="1.0" encoding="utf-8"?>
<p:tagLst xmlns:p="http://schemas.openxmlformats.org/presentationml/2006/main">
  <p:tag name="KSO_WM_UNIT_SUBTYPE" val="v"/>
  <p:tag name="KSO_WM_TEMPLATE_CATEGORY" val="chip"/>
  <p:tag name="KSO_WM_TEMPLATE_INDEX" val="20225598"/>
  <p:tag name="KSO_WM_UNIT_TYPE" val="i"/>
  <p:tag name="KSO_WM_UNIT_INDEX" val="1"/>
  <p:tag name="KSO_WM_UNIT_ID" val="chip20225598_6*i*1"/>
  <p:tag name="KSO_WM_BEAUTIFY_FLAG" val="#wm#"/>
  <p:tag name="KSO_WM_TAG_VERSION" val="1.0"/>
  <p:tag name="KSO_WM_CHIP_GROUPID" val="62f0da80295c1bf6da6e6eb0"/>
  <p:tag name="KSO_WM_CHIP_XID" val="62f0dac8295c1bf6da6e702a"/>
  <p:tag name="KSO_WM_UNIT_DEC_AREA_ID" val="11d2f8808837483899cd498e682229e8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c37667a9317143dca3f4f2afac8b1e73"/>
</p:tagLst>
</file>

<file path=ppt/tags/tag81.xml><?xml version="1.0" encoding="utf-8"?>
<p:tagLst xmlns:p="http://schemas.openxmlformats.org/presentationml/2006/main">
  <p:tag name="KSO_WM_UNIT_SUBTYPE" val="t"/>
  <p:tag name="KSO_WM_TEMPLATE_CATEGORY" val="chip"/>
  <p:tag name="KSO_WM_TEMPLATE_INDEX" val="20225598"/>
  <p:tag name="KSO_WM_UNIT_TYPE" val="i"/>
  <p:tag name="KSO_WM_UNIT_INDEX" val="1"/>
  <p:tag name="KSO_WM_UNIT_ID" val="chip20225598_8*i*1"/>
  <p:tag name="KSO_WM_BEAUTIFY_FLAG" val="#wm#"/>
  <p:tag name="KSO_WM_TAG_VERSION" val="1.0"/>
  <p:tag name="KSO_WM_CHIP_GROUPID" val="62f0da80295c1bf6da6e6eb0"/>
  <p:tag name="KSO_WM_CHIP_XID" val="62f0dac8295c1bf6da6e7027"/>
  <p:tag name="KSO_WM_UNIT_DEC_AREA_ID" val="28d2efc37e80487faaa0eeb35fcd81f5"/>
  <p:tag name="KSO_WM_CHIP_FILLAREA_FILL_RULE" val="{&quot;fill_align&quot;:&quot;lt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578aca6d68834b5d85996253f83fb3de"/>
</p:tagLst>
</file>

<file path=ppt/tags/tag82.xml><?xml version="1.0" encoding="utf-8"?>
<p:tagLst xmlns:p="http://schemas.openxmlformats.org/presentationml/2006/main">
  <p:tag name="KSO_WM_UNIT_SUBTYPE" val="t"/>
  <p:tag name="KSO_WM_TEMPLATE_CATEGORY" val="chip"/>
  <p:tag name="KSO_WM_TEMPLATE_INDEX" val="20225598"/>
  <p:tag name="KSO_WM_UNIT_TYPE" val="i"/>
  <p:tag name="KSO_WM_UNIT_INDEX" val="1"/>
  <p:tag name="KSO_WM_UNIT_ID" val="chip20225598_9*i*1"/>
  <p:tag name="KSO_WM_BEAUTIFY_FLAG" val="#wm#"/>
  <p:tag name="KSO_WM_TAG_VERSION" val="1.0"/>
  <p:tag name="KSO_WM_CHIP_GROUPID" val="62f0da80295c1bf6da6e6eb0"/>
  <p:tag name="KSO_WM_CHIP_XID" val="62f0dac8295c1bf6da6e7028"/>
  <p:tag name="KSO_WM_UNIT_DEC_AREA_ID" val="2f5361f0ba4b471fa35024038012a0d3"/>
  <p:tag name="KSO_WM_CHIP_FILLAREA_FILL_RULE" val="{&quot;fill_align&quot;:&quot;lb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7adee74d63b0431486603cac39cfa07b"/>
</p:tagLst>
</file>

<file path=ppt/tags/tag83.xml><?xml version="1.0" encoding="utf-8"?>
<p:tagLst xmlns:p="http://schemas.openxmlformats.org/presentationml/2006/main">
  <p:tag name="KSO_WM_UNIT_SUBTYPE" val="u"/>
  <p:tag name="KSO_WM_TEMPLATE_CATEGORY" val="chip"/>
  <p:tag name="KSO_WM_TEMPLATE_INDEX" val="20225598"/>
  <p:tag name="KSO_WM_UNIT_TYPE" val="i"/>
  <p:tag name="KSO_WM_UNIT_INDEX" val="1"/>
  <p:tag name="KSO_WM_UNIT_ID" val="chip20225598_7*i*1"/>
  <p:tag name="KSO_WM_BEAUTIFY_FLAG" val="#wm#"/>
  <p:tag name="KSO_WM_TAG_VERSION" val="1.0"/>
  <p:tag name="KSO_WM_CHIP_GROUPID" val="62f0da80295c1bf6da6e6eb0"/>
  <p:tag name="KSO_WM_CHIP_XID" val="62f0dac8295c1bf6da6e7029"/>
  <p:tag name="KSO_WM_UNIT_DEC_AREA_ID" val="b9c61b1af58f46ce91a22a315069f274"/>
  <p:tag name="KSO_WM_CHIP_FILLAREA_FILL_RULE" val="{&quot;fill_align&quot;:&quot;r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7fb94a6095d04c418378ee59f7a1d0c3"/>
</p:tagLst>
</file>

<file path=ppt/tags/tag84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85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86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25598_1*i*1"/>
  <p:tag name="KSO_WM_TEMPLATE_CATEGORY" val="custom"/>
  <p:tag name="KSO_WM_TEMPLATE_INDEX" val="20225598"/>
  <p:tag name="KSO_WM_UNIT_LAYERLEVEL" val="1"/>
  <p:tag name="KSO_WM_TAG_VERSION" val="1.0"/>
  <p:tag name="KSO_WM_BEAUTIFY_FLAG" val="#wm#"/>
  <p:tag name="KSO_WM_UNIT_BLOCK" val="0"/>
  <p:tag name="KSO_WM_UNIT_SM_LIMIT_TYPE" val="0"/>
  <p:tag name="KSO_WM_UNIT_DEC_AREA_ID" val="92f21a706d8d403299e26238718c42ef"/>
  <p:tag name="KSO_WM_UNIT_DECORATE_INFO" val="{&quot;DecorateInfoH&quot;:{&quot;IsAbs&quot;:true},&quot;DecorateInfoW&quot;:{&quot;IsAbs&quot;:true},&quot;DecorateInfoX&quot;:{&quot;IsAbs&quot;:true,&quot;Pos&quot;:0},&quot;DecorateInfoY&quot;:{&quot;IsAbs&quot;:true,&quot;Pos&quot;:0},&quot;ReferentInfo&quot;:{&quot;Id&quot;:&quot;8657df037c794908a5b6be8c92f867c3&quot;,&quot;X&quot;:{&quot;Pos&quot;:0},&quot;Y&quot;:{&quot;Pos&quot;:0}},&quot;whChangeMode&quot;:0}"/>
  <p:tag name="KSO_WM_CHIP_GROUPID" val="61935e5518adb49c6c1f4155"/>
  <p:tag name="KSO_WM_CHIP_XID" val="61935e5518adb49c6c1f4152"/>
  <p:tag name="KSO_WM_CHIP_FILLAREA_FILL_RULE" val="{&quot;fill_align&quot;:&quot;lm&quot;,&quot;fill_mode&quot;:&quot;adaptive&quot;,&quot;sacle_strategy&quot;:&quot;smart&quot;}"/>
  <p:tag name="KSO_WM_UNIT_DEC_SUPPORTCHANGEPIC" val="0"/>
  <p:tag name="KSO_WM_UNIT_DEC_CHANGEPICRESERVED" val="0"/>
  <p:tag name="KSO_WM_ASSEMBLE_CHIP_INDEX" val="7e1ce54f616a42619dd658fa1655d795"/>
  <p:tag name="KSO_WM_UNIT_LINE_FORE_SCHEMECOLOR_INDEX_BRIGHTNESS" val="0"/>
  <p:tag name="KSO_WM_UNIT_LINE_FORE_SCHEMECOLOR_INDEX" val="5"/>
  <p:tag name="KSO_WM_UNIT_LINE_FILL_TYPE" val="2"/>
  <p:tag name="KSO_WM_TEMPLATE_ASSEMBLE_XID" val="62f1c685295c1bf6da6eefa1"/>
  <p:tag name="KSO_WM_TEMPLATE_ASSEMBLE_GROUPID" val="62f0da80295c1bf6da6e6eb0"/>
</p:tagLst>
</file>

<file path=ppt/tags/tag88.xml><?xml version="1.0" encoding="utf-8"?>
<p:tagLst xmlns:p="http://schemas.openxmlformats.org/presentationml/2006/main">
  <p:tag name="KSO_WM_UNIT_ISCONTENTSTITLE" val="0"/>
  <p:tag name="KSO_WM_UNIT_ISNUMDGMTITLE" val="0"/>
  <p:tag name="KSO_WM_UNIT_PRESET_TEXT" val="THANKS"/>
  <p:tag name="KSO_WM_UNIT_NOCLEAR" val="0"/>
  <p:tag name="KSO_WM_UNIT_VALUE" val="7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25598_1*a*1"/>
  <p:tag name="KSO_WM_TEMPLATE_CATEGORY" val="custom"/>
  <p:tag name="KSO_WM_TEMPLATE_INDEX" val="20225598"/>
  <p:tag name="KSO_WM_UNIT_LAYERLEVEL" val="1"/>
  <p:tag name="KSO_WM_TAG_VERSION" val="1.0"/>
  <p:tag name="KSO_WM_BEAUTIFY_FLAG" val="#wm#"/>
  <p:tag name="KSO_WM_UNIT_DEFAULT_FONT" val="72;80;2"/>
  <p:tag name="KSO_WM_UNIT_BLOCK" val="0"/>
  <p:tag name="KSO_WM_UNIT_DEC_AREA_ID" val="f47b78c439e64621a881a40c5fa9f596"/>
  <p:tag name="KSO_WM_CHIP_GROUPID" val="61935e5518adb49c6c1f4155"/>
  <p:tag name="KSO_WM_CHIP_XID" val="61935e5518adb49c6c1f4152"/>
  <p:tag name="KSO_WM_CHIP_FILLAREA_FILL_RULE" val="{&quot;fill_align&quot;:&quot;lm&quot;,&quot;fill_mode&quot;:&quot;adaptive&quot;,&quot;sacle_strategy&quot;:&quot;smart&quot;}"/>
  <p:tag name="KSO_WM_ASSEMBLE_CHIP_INDEX" val="7e1ce54f616a42619dd658fa1655d795"/>
  <p:tag name="KSO_WM_UNIT_TEXT_FILL_FORE_SCHEMECOLOR_INDEX_BRIGHTNESS" val="0"/>
  <p:tag name="KSO_WM_UNIT_TEXT_FILL_FORE_SCHEMECOLOR_INDEX" val="5"/>
  <p:tag name="KSO_WM_UNIT_TEXT_FILL_TYPE" val="1"/>
  <p:tag name="KSO_WM_TEMPLATE_ASSEMBLE_XID" val="62f1c685295c1bf6da6eefa1"/>
  <p:tag name="KSO_WM_TEMPLATE_ASSEMBLE_GROUPID" val="62f0da80295c1bf6da6e6eb0"/>
</p:tagLst>
</file>

<file path=ppt/tags/tag89.xml><?xml version="1.0" encoding="utf-8"?>
<p:tagLst xmlns:p="http://schemas.openxmlformats.org/presentationml/2006/main">
  <p:tag name="KSO_WM_UNIT_ISCONTENTSTITLE" val="0"/>
  <p:tag name="KSO_WM_UNIT_ISNUMDGMTITLE" val="0"/>
  <p:tag name="KSO_WM_UNIT_PRESET_TEXT" val="感谢您的观看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25598_1*b*1"/>
  <p:tag name="KSO_WM_TEMPLATE_CATEGORY" val="custom"/>
  <p:tag name="KSO_WM_TEMPLATE_INDEX" val="20225598"/>
  <p:tag name="KSO_WM_UNIT_LAYERLEVEL" val="1"/>
  <p:tag name="KSO_WM_TAG_VERSION" val="1.0"/>
  <p:tag name="KSO_WM_BEAUTIFY_FLAG" val="#wm#"/>
  <p:tag name="KSO_WM_UNIT_DEFAULT_FONT" val="28;32;2"/>
  <p:tag name="KSO_WM_UNIT_BLOCK" val="0"/>
  <p:tag name="KSO_WM_UNIT_DEC_AREA_ID" val="8657df037c794908a5b6be8c92f867c3"/>
  <p:tag name="KSO_WM_CHIP_GROUPID" val="61935e5518adb49c6c1f4155"/>
  <p:tag name="KSO_WM_CHIP_XID" val="61935e5518adb49c6c1f4152"/>
  <p:tag name="KSO_WM_CHIP_FILLAREA_FILL_RULE" val="{&quot;fill_align&quot;:&quot;lm&quot;,&quot;fill_mode&quot;:&quot;adaptive&quot;,&quot;sacle_strategy&quot;:&quot;smart&quot;}"/>
  <p:tag name="KSO_WM_ASSEMBLE_CHIP_INDEX" val="7e1ce54f616a42619dd658fa1655d795"/>
  <p:tag name="KSO_WM_UNIT_TEXT_FILL_FORE_SCHEMECOLOR_INDEX_BRIGHTNESS" val="0"/>
  <p:tag name="KSO_WM_UNIT_TEXT_FILL_FORE_SCHEMECOLOR_INDEX" val="5"/>
  <p:tag name="KSO_WM_UNIT_TEXT_FILL_TYPE" val="1"/>
  <p:tag name="KSO_WM_TEMPLATE_ASSEMBLE_XID" val="62f1c685295c1bf6da6eefa1"/>
  <p:tag name="KSO_WM_TEMPLATE_ASSEMBLE_GROUPID" val="62f0da80295c1bf6da6e6eb0"/>
</p:tagLst>
</file>

<file path=ppt/tags/tag9.xml><?xml version="1.0" encoding="utf-8"?>
<p:tagLst xmlns:p="http://schemas.openxmlformats.org/presentationml/2006/main">
  <p:tag name="KSO_WM_UNIT_DEFAULT_FONT" val="24;30;2"/>
  <p:tag name="KSO_WM_UNIT_BLOCK" val="0"/>
  <p:tag name="KSO_WM_UNIT_DEC_AREA_ID" val="3d82aad61ed04d89b19e64bdfa962b25"/>
  <p:tag name="KSO_WM_UNIT_ISCONTENTSTITLE" val="0"/>
  <p:tag name="KSO_WM_UNIT_ISNUMDGMTITLE" val="0"/>
  <p:tag name="KSO_WM_UNIT_PRESET_TEXT" val="单击此处添加副标题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25598_1*b*1"/>
  <p:tag name="KSO_WM_TEMPLATE_CATEGORY" val="custom"/>
  <p:tag name="KSO_WM_TEMPLATE_INDEX" val="20225598"/>
  <p:tag name="KSO_WM_UNIT_LAYERLEVEL" val="1"/>
  <p:tag name="KSO_WM_TAG_VERSION" val="1.0"/>
  <p:tag name="KSO_WM_BEAUTIFY_FLAG" val="#wm#"/>
  <p:tag name="KSO_WM_CHIP_GROUPID" val="6192042818adb49c6c1f3bc3"/>
  <p:tag name="KSO_WM_CHIP_XID" val="6192042818adb49c6c1f3bc0"/>
  <p:tag name="KSO_WM_CHIP_FILLAREA_FILL_RULE" val="{&quot;fill_align&quot;:&quot;lm&quot;,&quot;fill_mode&quot;:&quot;adaptive&quot;,&quot;sacle_strategy&quot;:&quot;smart&quot;}"/>
  <p:tag name="KSO_WM_ASSEMBLE_CHIP_INDEX" val="e147a8e5816c4d9a9f78c129a38afb39"/>
  <p:tag name="KSO_WM_UNIT_TEXT_FILL_FORE_SCHEMECOLOR_INDEX_BRIGHTNESS" val="0"/>
  <p:tag name="KSO_WM_UNIT_TEXT_FILL_FORE_SCHEMECOLOR_INDEX" val="5"/>
  <p:tag name="KSO_WM_UNIT_TEXT_FILL_TYPE" val="1"/>
  <p:tag name="KSO_WM_TEMPLATE_ASSEMBLE_XID" val="62f1c685295c1bf6da6eefd2"/>
  <p:tag name="KSO_WM_TEMPLATE_ASSEMBLE_GROUPID" val="62f0da80295c1bf6da6e6eb0"/>
</p:tagLst>
</file>

<file path=ppt/tags/tag90.xml><?xml version="1.0" encoding="utf-8"?>
<p:tagLst xmlns:p="http://schemas.openxmlformats.org/presentationml/2006/main">
  <p:tag name="KSO_WM_UNIT_SUBTYPE" val="v"/>
  <p:tag name="KSO_WM_TEMPLATE_CATEGORY" val="chip"/>
  <p:tag name="KSO_WM_TEMPLATE_INDEX" val="20225598"/>
  <p:tag name="KSO_WM_UNIT_TYPE" val="i"/>
  <p:tag name="KSO_WM_UNIT_INDEX" val="1"/>
  <p:tag name="KSO_WM_UNIT_ID" val="chip20225598_15*i*1"/>
  <p:tag name="KSO_WM_BEAUTIFY_FLAG" val="#wm#"/>
  <p:tag name="KSO_WM_TAG_VERSION" val="1.0"/>
  <p:tag name="KSO_WM_CHIP_GROUPID" val="62f0da80295c1bf6da6e6eb0"/>
  <p:tag name="KSO_WM_CHIP_XID" val="62f0dac8295c1bf6da6e7030"/>
  <p:tag name="KSO_WM_UNIT_DEC_AREA_ID" val="e332a22c5b3948f6b5a7b68e29e5a83d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8c7b62d59a9f4a6784c77fa6cf3a48c0"/>
  <p:tag name="KSO_WM_SLIDE_BACKGROUND_TYPE" val="general"/>
</p:tagLst>
</file>

<file path=ppt/tags/tag91.xml><?xml version="1.0" encoding="utf-8"?>
<p:tagLst xmlns:p="http://schemas.openxmlformats.org/presentationml/2006/main">
  <p:tag name="KSO_WM_UNIT_SUBTYPE" val="t"/>
  <p:tag name="KSO_WM_TEMPLATE_CATEGORY" val="chip"/>
  <p:tag name="KSO_WM_TEMPLATE_INDEX" val="20225598"/>
  <p:tag name="KSO_WM_UNIT_TYPE" val="i"/>
  <p:tag name="KSO_WM_UNIT_INDEX" val="1"/>
  <p:tag name="KSO_WM_UNIT_ID" val="chip20225598_16*i*1"/>
  <p:tag name="KSO_WM_BEAUTIFY_FLAG" val="#wm#"/>
  <p:tag name="KSO_WM_TAG_VERSION" val="1.0"/>
  <p:tag name="KSO_WM_CHIP_GROUPID" val="62f0da80295c1bf6da6e6eb0"/>
  <p:tag name="KSO_WM_CHIP_XID" val="62f0dac8295c1bf6da6e702e"/>
  <p:tag name="KSO_WM_UNIT_DEC_AREA_ID" val="e4895e5788c44269a30a9a15522df262"/>
  <p:tag name="KSO_WM_CHIP_FILLAREA_FILL_RULE" val="{&quot;fill_align&quot;:&quot;lt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a32af3137dd346b3a9fadec344bbb542"/>
  <p:tag name="KSO_WM_SLIDE_BACKGROUND_TYPE" val="general"/>
</p:tagLst>
</file>

<file path=ppt/tags/tag92.xml><?xml version="1.0" encoding="utf-8"?>
<p:tagLst xmlns:p="http://schemas.openxmlformats.org/presentationml/2006/main">
  <p:tag name="KSO_WM_UNIT_SUBTYPE" val="t"/>
  <p:tag name="KSO_WM_TEMPLATE_CATEGORY" val="chip"/>
  <p:tag name="KSO_WM_TEMPLATE_INDEX" val="20225598"/>
  <p:tag name="KSO_WM_UNIT_TYPE" val="i"/>
  <p:tag name="KSO_WM_UNIT_INDEX" val="1"/>
  <p:tag name="KSO_WM_UNIT_ID" val="chip20225598_17*i*1"/>
  <p:tag name="KSO_WM_BEAUTIFY_FLAG" val="#wm#"/>
  <p:tag name="KSO_WM_TAG_VERSION" val="1.0"/>
  <p:tag name="KSO_WM_CHIP_GROUPID" val="62f0da80295c1bf6da6e6eb0"/>
  <p:tag name="KSO_WM_CHIP_XID" val="62f0dac8295c1bf6da6e702f"/>
  <p:tag name="KSO_WM_UNIT_DEC_AREA_ID" val="60c9e7646f1348e991c2095a082af99a"/>
  <p:tag name="KSO_WM_CHIP_FILLAREA_FILL_RULE" val="{&quot;fill_align&quot;:&quot;rb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2473483196e14c74b97305d34c87a5c7"/>
  <p:tag name="KSO_WM_SLIDE_BACKGROUND_TYPE" val="general"/>
</p:tagLst>
</file>

<file path=ppt/tags/tag93.xml><?xml version="1.0" encoding="utf-8"?>
<p:tagLst xmlns:p="http://schemas.openxmlformats.org/presentationml/2006/main">
  <p:tag name="KSO_WM_SLIDE_BACKGROUND_TYPE" val="general"/>
  <p:tag name="KSO_WM_UNIT_TEXT_FILL_FORE_SCHEMECOLOR_INDEX_BRIGHTNESS" val="0"/>
  <p:tag name="KSO_WM_UNIT_TEXT_FILL_FORE_SCHEMECOLOR_INDEX" val="13"/>
  <p:tag name="KSO_WM_UNIT_TEXT_FILL_TYPE" val="1"/>
</p:tagLst>
</file>

<file path=ppt/tags/tag94.xml><?xml version="1.0" encoding="utf-8"?>
<p:tagLst xmlns:p="http://schemas.openxmlformats.org/presentationml/2006/main">
  <p:tag name="KSO_WM_SLIDE_BACKGROUND_TYPE" val="general"/>
  <p:tag name="KSO_WM_UNIT_TEXT_FILL_FORE_SCHEMECOLOR_INDEX_BRIGHTNESS" val="0"/>
  <p:tag name="KSO_WM_UNIT_TEXT_FILL_FORE_SCHEMECOLOR_INDEX" val="13"/>
  <p:tag name="KSO_WM_UNIT_TEXT_FILL_TYPE" val="1"/>
</p:tagLst>
</file>

<file path=ppt/tags/tag95.xml><?xml version="1.0" encoding="utf-8"?>
<p:tagLst xmlns:p="http://schemas.openxmlformats.org/presentationml/2006/main">
  <p:tag name="KSO_WM_SLIDE_BACKGROUND_TYPE" val="general"/>
  <p:tag name="KSO_WM_UNIT_TEXT_FILL_FORE_SCHEMECOLOR_INDEX_BRIGHTNESS" val="0"/>
  <p:tag name="KSO_WM_UNIT_TEXT_FILL_FORE_SCHEMECOLOR_INDEX" val="13"/>
  <p:tag name="KSO_WM_UNIT_TEXT_FILL_TYPE" val="1"/>
</p:tagLst>
</file>

<file path=ppt/tags/tag96.xml><?xml version="1.0" encoding="utf-8"?>
<p:tagLst xmlns:p="http://schemas.openxmlformats.org/presentationml/2006/main">
  <p:tag name="KSO_WM_SLIDE_BACKGROUND_TYPE" val="general"/>
  <p:tag name="KSO_WM_UNIT_TEXT_FILL_FORE_SCHEMECOLOR_INDEX_BRIGHTNESS" val="0"/>
  <p:tag name="KSO_WM_UNIT_TEXT_FILL_FORE_SCHEMECOLOR_INDEX" val="13"/>
  <p:tag name="KSO_WM_UNIT_TEXT_FILL_TYPE" val="1"/>
</p:tagLst>
</file>

<file path=ppt/tags/tag97.xml><?xml version="1.0" encoding="utf-8"?>
<p:tagLst xmlns:p="http://schemas.openxmlformats.org/presentationml/2006/main">
  <p:tag name="KSO_WM_UNIT_SUBTYPE" val="v"/>
  <p:tag name="KSO_WM_TEMPLATE_CATEGORY" val="chip"/>
  <p:tag name="KSO_WM_TEMPLATE_INDEX" val="20225598"/>
  <p:tag name="KSO_WM_UNIT_TYPE" val="i"/>
  <p:tag name="KSO_WM_UNIT_INDEX" val="1"/>
  <p:tag name="KSO_WM_UNIT_ID" val="chip20225598_15*i*1"/>
  <p:tag name="KSO_WM_BEAUTIFY_FLAG" val="#wm#"/>
  <p:tag name="KSO_WM_TAG_VERSION" val="1.0"/>
  <p:tag name="KSO_WM_CHIP_GROUPID" val="62f0da80295c1bf6da6e6eb0"/>
  <p:tag name="KSO_WM_CHIP_XID" val="62f0dac8295c1bf6da6e7030"/>
  <p:tag name="KSO_WM_UNIT_DEC_AREA_ID" val="05c1d1f29b1a401aa21f8865c6ea447f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366c7761a97d47568c7c2a41a9942659"/>
  <p:tag name="KSO_WM_SLIDE_BACKGROUND_TYPE" val="frame"/>
</p:tagLst>
</file>

<file path=ppt/tags/tag98.xml><?xml version="1.0" encoding="utf-8"?>
<p:tagLst xmlns:p="http://schemas.openxmlformats.org/presentationml/2006/main">
  <p:tag name="KSO_WM_UNIT_SUBTYPE" val="t"/>
  <p:tag name="KSO_WM_TEMPLATE_CATEGORY" val="chip"/>
  <p:tag name="KSO_WM_TEMPLATE_INDEX" val="20225598"/>
  <p:tag name="KSO_WM_UNIT_TYPE" val="i"/>
  <p:tag name="KSO_WM_UNIT_INDEX" val="1"/>
  <p:tag name="KSO_WM_UNIT_ID" val="chip20225598_16*i*1"/>
  <p:tag name="KSO_WM_BEAUTIFY_FLAG" val="#wm#"/>
  <p:tag name="KSO_WM_TAG_VERSION" val="1.0"/>
  <p:tag name="KSO_WM_CHIP_GROUPID" val="62f0da80295c1bf6da6e6eb0"/>
  <p:tag name="KSO_WM_CHIP_XID" val="62f0dac8295c1bf6da6e702e"/>
  <p:tag name="KSO_WM_UNIT_DEC_AREA_ID" val="1b9a48d096184bf6aa0ed2e36d480b9d"/>
  <p:tag name="KSO_WM_CHIP_FILLAREA_FILL_RULE" val="{&quot;fill_align&quot;:&quot;lt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0e03bc01ee7f48b3b023b4b531467126"/>
  <p:tag name="KSO_WM_SLIDE_BACKGROUND_TYPE" val="frame"/>
</p:tagLst>
</file>

<file path=ppt/tags/tag99.xml><?xml version="1.0" encoding="utf-8"?>
<p:tagLst xmlns:p="http://schemas.openxmlformats.org/presentationml/2006/main">
  <p:tag name="KSO_WM_UNIT_SUBTYPE" val="t"/>
  <p:tag name="KSO_WM_TEMPLATE_CATEGORY" val="chip"/>
  <p:tag name="KSO_WM_TEMPLATE_INDEX" val="20225598"/>
  <p:tag name="KSO_WM_UNIT_TYPE" val="i"/>
  <p:tag name="KSO_WM_UNIT_INDEX" val="1"/>
  <p:tag name="KSO_WM_UNIT_ID" val="chip20225598_17*i*1"/>
  <p:tag name="KSO_WM_BEAUTIFY_FLAG" val="#wm#"/>
  <p:tag name="KSO_WM_TAG_VERSION" val="1.0"/>
  <p:tag name="KSO_WM_CHIP_GROUPID" val="62f0da80295c1bf6da6e6eb0"/>
  <p:tag name="KSO_WM_CHIP_XID" val="62f0dac8295c1bf6da6e702f"/>
  <p:tag name="KSO_WM_UNIT_DEC_AREA_ID" val="f99edc96d69f4d97a67e480aab3970b4"/>
  <p:tag name="KSO_WM_CHIP_FILLAREA_FILL_RULE" val="{&quot;fill_align&quot;:&quot;rb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4032e844b70d485b8ec5cec4ad26ffb8"/>
  <p:tag name="KSO_WM_SLIDE_BACKGROUND_TYPE" val="frame"/>
</p:tagLst>
</file>

<file path=ppt/theme/theme1.xml><?xml version="1.0" encoding="utf-8"?>
<a:theme xmlns:a="http://schemas.openxmlformats.org/drawingml/2006/main" name="1_Office 主题​​">
  <a:themeElements>
    <a:clrScheme name="Adjacency">
      <a:dk1>
        <a:srgbClr val="000000"/>
      </a:dk1>
      <a:lt1>
        <a:srgbClr val="FFFFFF"/>
      </a:lt1>
      <a:dk2>
        <a:srgbClr val="FCE4B7"/>
      </a:dk2>
      <a:lt2>
        <a:srgbClr val="FFFFFF"/>
      </a:lt2>
      <a:accent1>
        <a:srgbClr val="EEAC38"/>
      </a:accent1>
      <a:accent2>
        <a:srgbClr val="EEC860"/>
      </a:accent2>
      <a:accent3>
        <a:srgbClr val="FF977B"/>
      </a:accent3>
      <a:accent4>
        <a:srgbClr val="FFC55F"/>
      </a:accent4>
      <a:accent5>
        <a:srgbClr val="CCAA2F"/>
      </a:accent5>
      <a:accent6>
        <a:srgbClr val="FA9651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3807</Words>
  <Application>WPS 文字</Application>
  <PresentationFormat>宽屏</PresentationFormat>
  <Paragraphs>170</Paragraphs>
  <Slides>16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32" baseType="lpstr">
      <vt:lpstr>Arial</vt:lpstr>
      <vt:lpstr>宋体</vt:lpstr>
      <vt:lpstr>Wingdings</vt:lpstr>
      <vt:lpstr>汉仪中黑 简</vt:lpstr>
      <vt:lpstr>汉仪中黑KW</vt:lpstr>
      <vt:lpstr>汉仪大黑简</vt:lpstr>
      <vt:lpstr>微软雅黑</vt:lpstr>
      <vt:lpstr>汉仪旗黑</vt:lpstr>
      <vt:lpstr>Arial Italic</vt:lpstr>
      <vt:lpstr>思源黑体 CN Heavy</vt:lpstr>
      <vt:lpstr>宋体</vt:lpstr>
      <vt:lpstr>Arial Unicode MS</vt:lpstr>
      <vt:lpstr>汉仪书宋二KW</vt:lpstr>
      <vt:lpstr>Calibri</vt:lpstr>
      <vt:lpstr>Helvetica Neue</vt:lpstr>
      <vt:lpstr>1_Office 主题​​</vt:lpstr>
      <vt:lpstr>RiceAide</vt:lpstr>
      <vt:lpstr>Background</vt:lpstr>
      <vt:lpstr>Overview</vt:lpstr>
      <vt:lpstr>Design-Prevention</vt:lpstr>
      <vt:lpstr>Design-Prevention</vt:lpstr>
      <vt:lpstr>Design-Prevention</vt:lpstr>
      <vt:lpstr>Design-Detection</vt:lpstr>
      <vt:lpstr>Design-Treatment（RNAi）</vt:lpstr>
      <vt:lpstr>Design-Treatment（RNAi）</vt:lpstr>
      <vt:lpstr>Design-Treatment（RNAi）</vt:lpstr>
      <vt:lpstr>Modeling</vt:lpstr>
      <vt:lpstr>Human Practice</vt:lpstr>
      <vt:lpstr>HP-消除偏见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zhangshuoshuo</dc:creator>
  <cp:lastModifiedBy>栀夏゜</cp:lastModifiedBy>
  <cp:revision>14</cp:revision>
  <dcterms:created xsi:type="dcterms:W3CDTF">2023-01-13T01:39:45Z</dcterms:created>
  <dcterms:modified xsi:type="dcterms:W3CDTF">2023-01-13T01:39:45Z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2052-5.1.1.7676</vt:lpwstr>
  </property>
  <property fmtid="{D5CDD505-2E9C-101B-9397-08002B2CF9AE}" pid="3" name="ICV">
    <vt:lpwstr>3764695E8705FC22EF7ABE63C5C1C4DA</vt:lpwstr>
  </property>
</Properties>
</file>

<file path=docProps/thumbnail.jpeg>
</file>